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74" r:id="rId7"/>
    <p:sldId id="275" r:id="rId8"/>
    <p:sldId id="273" r:id="rId9"/>
    <p:sldId id="276" r:id="rId10"/>
    <p:sldId id="270" r:id="rId11"/>
    <p:sldId id="261" r:id="rId12"/>
    <p:sldId id="272" r:id="rId13"/>
    <p:sldId id="268" r:id="rId14"/>
    <p:sldId id="266" r:id="rId15"/>
    <p:sldId id="271" r:id="rId16"/>
    <p:sldId id="277" r:id="rId17"/>
    <p:sldId id="267" r:id="rId18"/>
    <p:sldId id="269" r:id="rId19"/>
    <p:sldId id="278"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78EE7-3AF7-4019-8DA7-9AEB0D51C7EA}" v="11" dt="2022-07-11T19:13:41.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Smith" userId="12a234e3-ba5f-467b-a2dc-bd243bbd6f2c" providerId="ADAL" clId="{B8C78EE7-3AF7-4019-8DA7-9AEB0D51C7EA}"/>
    <pc:docChg chg="undo custSel addSld delSld modSld sldOrd">
      <pc:chgData name="Justin Smith" userId="12a234e3-ba5f-467b-a2dc-bd243bbd6f2c" providerId="ADAL" clId="{B8C78EE7-3AF7-4019-8DA7-9AEB0D51C7EA}" dt="2022-08-03T20:17:33.040" v="1196" actId="313"/>
      <pc:docMkLst>
        <pc:docMk/>
      </pc:docMkLst>
      <pc:sldChg chg="modSp mod">
        <pc:chgData name="Justin Smith" userId="12a234e3-ba5f-467b-a2dc-bd243bbd6f2c" providerId="ADAL" clId="{B8C78EE7-3AF7-4019-8DA7-9AEB0D51C7EA}" dt="2022-07-08T20:59:08.405" v="837" actId="20577"/>
        <pc:sldMkLst>
          <pc:docMk/>
          <pc:sldMk cId="2963087443" sldId="256"/>
        </pc:sldMkLst>
        <pc:spChg chg="mod">
          <ac:chgData name="Justin Smith" userId="12a234e3-ba5f-467b-a2dc-bd243bbd6f2c" providerId="ADAL" clId="{B8C78EE7-3AF7-4019-8DA7-9AEB0D51C7EA}" dt="2022-07-08T20:59:08.405" v="837" actId="20577"/>
          <ac:spMkLst>
            <pc:docMk/>
            <pc:sldMk cId="2963087443" sldId="256"/>
            <ac:spMk id="2" creationId="{E3EE03C0-9206-4268-80A3-1664F12021EC}"/>
          </ac:spMkLst>
        </pc:spChg>
        <pc:spChg chg="mod">
          <ac:chgData name="Justin Smith" userId="12a234e3-ba5f-467b-a2dc-bd243bbd6f2c" providerId="ADAL" clId="{B8C78EE7-3AF7-4019-8DA7-9AEB0D51C7EA}" dt="2022-07-08T20:30:26.562" v="560" actId="6549"/>
          <ac:spMkLst>
            <pc:docMk/>
            <pc:sldMk cId="2963087443" sldId="256"/>
            <ac:spMk id="3" creationId="{5C300ECC-B38A-4DEA-AE0C-BC969D4F562F}"/>
          </ac:spMkLst>
        </pc:spChg>
      </pc:sldChg>
      <pc:sldChg chg="modSp mod">
        <pc:chgData name="Justin Smith" userId="12a234e3-ba5f-467b-a2dc-bd243bbd6f2c" providerId="ADAL" clId="{B8C78EE7-3AF7-4019-8DA7-9AEB0D51C7EA}" dt="2022-07-08T20:49:47.781" v="688" actId="15"/>
        <pc:sldMkLst>
          <pc:docMk/>
          <pc:sldMk cId="2666960110" sldId="258"/>
        </pc:sldMkLst>
        <pc:spChg chg="mod">
          <ac:chgData name="Justin Smith" userId="12a234e3-ba5f-467b-a2dc-bd243bbd6f2c" providerId="ADAL" clId="{B8C78EE7-3AF7-4019-8DA7-9AEB0D51C7EA}" dt="2022-07-08T20:49:47.781" v="688" actId="15"/>
          <ac:spMkLst>
            <pc:docMk/>
            <pc:sldMk cId="2666960110" sldId="258"/>
            <ac:spMk id="10" creationId="{5848F2C0-DC14-4279-BA74-831135BF059D}"/>
          </ac:spMkLst>
        </pc:spChg>
      </pc:sldChg>
      <pc:sldChg chg="modSp mod">
        <pc:chgData name="Justin Smith" userId="12a234e3-ba5f-467b-a2dc-bd243bbd6f2c" providerId="ADAL" clId="{B8C78EE7-3AF7-4019-8DA7-9AEB0D51C7EA}" dt="2022-07-08T20:55:28.210" v="722" actId="20577"/>
        <pc:sldMkLst>
          <pc:docMk/>
          <pc:sldMk cId="1318733560" sldId="260"/>
        </pc:sldMkLst>
        <pc:spChg chg="mod">
          <ac:chgData name="Justin Smith" userId="12a234e3-ba5f-467b-a2dc-bd243bbd6f2c" providerId="ADAL" clId="{B8C78EE7-3AF7-4019-8DA7-9AEB0D51C7EA}" dt="2022-07-08T20:55:28.210" v="722" actId="20577"/>
          <ac:spMkLst>
            <pc:docMk/>
            <pc:sldMk cId="1318733560" sldId="260"/>
            <ac:spMk id="10" creationId="{9EEF3BD8-2B5B-48DA-9154-8DF71BD8F2FD}"/>
          </ac:spMkLst>
        </pc:spChg>
      </pc:sldChg>
      <pc:sldChg chg="addSp delSp modSp mod">
        <pc:chgData name="Justin Smith" userId="12a234e3-ba5f-467b-a2dc-bd243bbd6f2c" providerId="ADAL" clId="{B8C78EE7-3AF7-4019-8DA7-9AEB0D51C7EA}" dt="2022-07-11T19:15:36.058" v="1195" actId="20577"/>
        <pc:sldMkLst>
          <pc:docMk/>
          <pc:sldMk cId="3806686132" sldId="261"/>
        </pc:sldMkLst>
        <pc:spChg chg="add del">
          <ac:chgData name="Justin Smith" userId="12a234e3-ba5f-467b-a2dc-bd243bbd6f2c" providerId="ADAL" clId="{B8C78EE7-3AF7-4019-8DA7-9AEB0D51C7EA}" dt="2022-07-08T20:47:25.442" v="621" actId="22"/>
          <ac:spMkLst>
            <pc:docMk/>
            <pc:sldMk cId="3806686132" sldId="261"/>
            <ac:spMk id="6" creationId="{BBFF4A0A-76A3-E671-315B-DC3C78AE0462}"/>
          </ac:spMkLst>
        </pc:spChg>
        <pc:spChg chg="mod">
          <ac:chgData name="Justin Smith" userId="12a234e3-ba5f-467b-a2dc-bd243bbd6f2c" providerId="ADAL" clId="{B8C78EE7-3AF7-4019-8DA7-9AEB0D51C7EA}" dt="2022-07-11T19:15:36.058" v="1195" actId="20577"/>
          <ac:spMkLst>
            <pc:docMk/>
            <pc:sldMk cId="3806686132" sldId="261"/>
            <ac:spMk id="12" creationId="{E2F5F990-82E5-444C-A2DE-92E51165BABE}"/>
          </ac:spMkLst>
        </pc:spChg>
        <pc:picChg chg="mod">
          <ac:chgData name="Justin Smith" userId="12a234e3-ba5f-467b-a2dc-bd243bbd6f2c" providerId="ADAL" clId="{B8C78EE7-3AF7-4019-8DA7-9AEB0D51C7EA}" dt="2022-07-11T19:15:10.287" v="1185" actId="1076"/>
          <ac:picMkLst>
            <pc:docMk/>
            <pc:sldMk cId="3806686132" sldId="261"/>
            <ac:picMk id="3" creationId="{375AE496-3AE9-4D62-A035-C5B7C85C0D21}"/>
          </ac:picMkLst>
        </pc:picChg>
        <pc:picChg chg="mod">
          <ac:chgData name="Justin Smith" userId="12a234e3-ba5f-467b-a2dc-bd243bbd6f2c" providerId="ADAL" clId="{B8C78EE7-3AF7-4019-8DA7-9AEB0D51C7EA}" dt="2022-07-11T19:15:12.146" v="1186" actId="1076"/>
          <ac:picMkLst>
            <pc:docMk/>
            <pc:sldMk cId="3806686132" sldId="261"/>
            <ac:picMk id="5" creationId="{16CDC32B-F85A-420E-BEDA-F88B6D3C4C29}"/>
          </ac:picMkLst>
        </pc:picChg>
        <pc:picChg chg="add del mod">
          <ac:chgData name="Justin Smith" userId="12a234e3-ba5f-467b-a2dc-bd243bbd6f2c" providerId="ADAL" clId="{B8C78EE7-3AF7-4019-8DA7-9AEB0D51C7EA}" dt="2022-07-11T19:12:43.037" v="1109" actId="21"/>
          <ac:picMkLst>
            <pc:docMk/>
            <pc:sldMk cId="3806686132" sldId="261"/>
            <ac:picMk id="7" creationId="{2FB70C88-4C28-B123-EBEA-C4F80AB45E42}"/>
          </ac:picMkLst>
        </pc:picChg>
        <pc:picChg chg="add del mod">
          <ac:chgData name="Justin Smith" userId="12a234e3-ba5f-467b-a2dc-bd243bbd6f2c" providerId="ADAL" clId="{B8C78EE7-3AF7-4019-8DA7-9AEB0D51C7EA}" dt="2022-07-11T19:12:53.080" v="1112" actId="21"/>
          <ac:picMkLst>
            <pc:docMk/>
            <pc:sldMk cId="3806686132" sldId="261"/>
            <ac:picMk id="8" creationId="{8A0FE1C9-9605-71F2-511E-41E6EC6B4F9B}"/>
          </ac:picMkLst>
        </pc:picChg>
      </pc:sldChg>
      <pc:sldChg chg="addSp delSp modSp mod">
        <pc:chgData name="Justin Smith" userId="12a234e3-ba5f-467b-a2dc-bd243bbd6f2c" providerId="ADAL" clId="{B8C78EE7-3AF7-4019-8DA7-9AEB0D51C7EA}" dt="2022-07-08T20:58:55.045" v="827" actId="20577"/>
        <pc:sldMkLst>
          <pc:docMk/>
          <pc:sldMk cId="2845990729" sldId="264"/>
        </pc:sldMkLst>
        <pc:spChg chg="add del mod">
          <ac:chgData name="Justin Smith" userId="12a234e3-ba5f-467b-a2dc-bd243bbd6f2c" providerId="ADAL" clId="{B8C78EE7-3AF7-4019-8DA7-9AEB0D51C7EA}" dt="2022-07-08T20:54:40.793" v="716" actId="478"/>
          <ac:spMkLst>
            <pc:docMk/>
            <pc:sldMk cId="2845990729" sldId="264"/>
            <ac:spMk id="9" creationId="{E735402A-25B2-D588-6A6D-24BF06A3D824}"/>
          </ac:spMkLst>
        </pc:spChg>
        <pc:spChg chg="mod">
          <ac:chgData name="Justin Smith" userId="12a234e3-ba5f-467b-a2dc-bd243bbd6f2c" providerId="ADAL" clId="{B8C78EE7-3AF7-4019-8DA7-9AEB0D51C7EA}" dt="2022-07-08T20:58:55.045" v="827" actId="20577"/>
          <ac:spMkLst>
            <pc:docMk/>
            <pc:sldMk cId="2845990729" sldId="264"/>
            <ac:spMk id="10" creationId="{E952963A-A5B2-4FDC-A820-12D5DDF8BC43}"/>
          </ac:spMkLst>
        </pc:spChg>
        <pc:grpChg chg="mod">
          <ac:chgData name="Justin Smith" userId="12a234e3-ba5f-467b-a2dc-bd243bbd6f2c" providerId="ADAL" clId="{B8C78EE7-3AF7-4019-8DA7-9AEB0D51C7EA}" dt="2022-07-08T20:51:48.047" v="690" actId="1076"/>
          <ac:grpSpMkLst>
            <pc:docMk/>
            <pc:sldMk cId="2845990729" sldId="264"/>
            <ac:grpSpMk id="6" creationId="{CACA8FB7-9FBE-4A4B-8DB8-5B77272D685F}"/>
          </ac:grpSpMkLst>
        </pc:grpChg>
      </pc:sldChg>
      <pc:sldChg chg="addSp delSp modSp del mod">
        <pc:chgData name="Justin Smith" userId="12a234e3-ba5f-467b-a2dc-bd243bbd6f2c" providerId="ADAL" clId="{B8C78EE7-3AF7-4019-8DA7-9AEB0D51C7EA}" dt="2022-07-08T20:48:48.720" v="668" actId="2696"/>
        <pc:sldMkLst>
          <pc:docMk/>
          <pc:sldMk cId="651155795" sldId="265"/>
        </pc:sldMkLst>
        <pc:picChg chg="del">
          <ac:chgData name="Justin Smith" userId="12a234e3-ba5f-467b-a2dc-bd243bbd6f2c" providerId="ADAL" clId="{B8C78EE7-3AF7-4019-8DA7-9AEB0D51C7EA}" dt="2022-07-08T20:47:38.377" v="623" actId="21"/>
          <ac:picMkLst>
            <pc:docMk/>
            <pc:sldMk cId="651155795" sldId="265"/>
            <ac:picMk id="3" creationId="{C9D99D1D-11EC-431A-AF8B-BFBAE9BCD743}"/>
          </ac:picMkLst>
        </pc:picChg>
        <pc:picChg chg="add del mod">
          <ac:chgData name="Justin Smith" userId="12a234e3-ba5f-467b-a2dc-bd243bbd6f2c" providerId="ADAL" clId="{B8C78EE7-3AF7-4019-8DA7-9AEB0D51C7EA}" dt="2022-07-08T20:47:35.833" v="622" actId="21"/>
          <ac:picMkLst>
            <pc:docMk/>
            <pc:sldMk cId="651155795" sldId="265"/>
            <ac:picMk id="4" creationId="{C672C2BE-670E-74DE-DEFA-C03FD3D01144}"/>
          </ac:picMkLst>
        </pc:picChg>
        <pc:picChg chg="del">
          <ac:chgData name="Justin Smith" userId="12a234e3-ba5f-467b-a2dc-bd243bbd6f2c" providerId="ADAL" clId="{B8C78EE7-3AF7-4019-8DA7-9AEB0D51C7EA}" dt="2022-07-08T20:47:54.967" v="628" actId="21"/>
          <ac:picMkLst>
            <pc:docMk/>
            <pc:sldMk cId="651155795" sldId="265"/>
            <ac:picMk id="5" creationId="{AAF077EE-1B19-4213-91E9-C84EB0905E76}"/>
          </ac:picMkLst>
        </pc:picChg>
      </pc:sldChg>
      <pc:sldChg chg="addSp delSp modSp mod">
        <pc:chgData name="Justin Smith" userId="12a234e3-ba5f-467b-a2dc-bd243bbd6f2c" providerId="ADAL" clId="{B8C78EE7-3AF7-4019-8DA7-9AEB0D51C7EA}" dt="2022-07-08T19:07:50.628" v="354" actId="20577"/>
        <pc:sldMkLst>
          <pc:docMk/>
          <pc:sldMk cId="386077404" sldId="266"/>
        </pc:sldMkLst>
        <pc:spChg chg="mod">
          <ac:chgData name="Justin Smith" userId="12a234e3-ba5f-467b-a2dc-bd243bbd6f2c" providerId="ADAL" clId="{B8C78EE7-3AF7-4019-8DA7-9AEB0D51C7EA}" dt="2022-07-08T19:07:50.628" v="354" actId="20577"/>
          <ac:spMkLst>
            <pc:docMk/>
            <pc:sldMk cId="386077404" sldId="266"/>
            <ac:spMk id="2" creationId="{D2BDEF00-D21C-480F-156B-5E442738A8C6}"/>
          </ac:spMkLst>
        </pc:spChg>
        <pc:spChg chg="del mod">
          <ac:chgData name="Justin Smith" userId="12a234e3-ba5f-467b-a2dc-bd243bbd6f2c" providerId="ADAL" clId="{B8C78EE7-3AF7-4019-8DA7-9AEB0D51C7EA}" dt="2022-07-08T19:06:53.881" v="328" actId="21"/>
          <ac:spMkLst>
            <pc:docMk/>
            <pc:sldMk cId="386077404" sldId="266"/>
            <ac:spMk id="3" creationId="{B2044D7C-E3A1-C5D6-2D38-1B82A21AE096}"/>
          </ac:spMkLst>
        </pc:spChg>
        <pc:picChg chg="add mod">
          <ac:chgData name="Justin Smith" userId="12a234e3-ba5f-467b-a2dc-bd243bbd6f2c" providerId="ADAL" clId="{B8C78EE7-3AF7-4019-8DA7-9AEB0D51C7EA}" dt="2022-07-08T19:06:44.752" v="327" actId="1076"/>
          <ac:picMkLst>
            <pc:docMk/>
            <pc:sldMk cId="386077404" sldId="266"/>
            <ac:picMk id="5" creationId="{F81BD65A-166A-5FD4-0F21-E373266EC258}"/>
          </ac:picMkLst>
        </pc:picChg>
      </pc:sldChg>
      <pc:sldChg chg="modSp mod">
        <pc:chgData name="Justin Smith" userId="12a234e3-ba5f-467b-a2dc-bd243bbd6f2c" providerId="ADAL" clId="{B8C78EE7-3AF7-4019-8DA7-9AEB0D51C7EA}" dt="2022-07-11T14:11:39.249" v="986" actId="20577"/>
        <pc:sldMkLst>
          <pc:docMk/>
          <pc:sldMk cId="2790054421" sldId="267"/>
        </pc:sldMkLst>
        <pc:spChg chg="mod">
          <ac:chgData name="Justin Smith" userId="12a234e3-ba5f-467b-a2dc-bd243bbd6f2c" providerId="ADAL" clId="{B8C78EE7-3AF7-4019-8DA7-9AEB0D51C7EA}" dt="2022-07-11T14:11:39.249" v="986" actId="20577"/>
          <ac:spMkLst>
            <pc:docMk/>
            <pc:sldMk cId="2790054421" sldId="267"/>
            <ac:spMk id="3" creationId="{E749695D-09EA-C9DA-A59B-56A42B64A9BF}"/>
          </ac:spMkLst>
        </pc:spChg>
      </pc:sldChg>
      <pc:sldChg chg="modSp new mod ord">
        <pc:chgData name="Justin Smith" userId="12a234e3-ba5f-467b-a2dc-bd243bbd6f2c" providerId="ADAL" clId="{B8C78EE7-3AF7-4019-8DA7-9AEB0D51C7EA}" dt="2022-08-03T20:17:33.040" v="1196" actId="313"/>
        <pc:sldMkLst>
          <pc:docMk/>
          <pc:sldMk cId="121139247" sldId="268"/>
        </pc:sldMkLst>
        <pc:spChg chg="mod">
          <ac:chgData name="Justin Smith" userId="12a234e3-ba5f-467b-a2dc-bd243bbd6f2c" providerId="ADAL" clId="{B8C78EE7-3AF7-4019-8DA7-9AEB0D51C7EA}" dt="2022-07-08T19:13:27.086" v="414" actId="20577"/>
          <ac:spMkLst>
            <pc:docMk/>
            <pc:sldMk cId="121139247" sldId="268"/>
            <ac:spMk id="2" creationId="{DC5708BA-D047-A106-C453-A8D284D8953E}"/>
          </ac:spMkLst>
        </pc:spChg>
        <pc:spChg chg="mod">
          <ac:chgData name="Justin Smith" userId="12a234e3-ba5f-467b-a2dc-bd243bbd6f2c" providerId="ADAL" clId="{B8C78EE7-3AF7-4019-8DA7-9AEB0D51C7EA}" dt="2022-08-03T20:17:33.040" v="1196" actId="313"/>
          <ac:spMkLst>
            <pc:docMk/>
            <pc:sldMk cId="121139247" sldId="268"/>
            <ac:spMk id="3" creationId="{76BE9D52-A815-05BB-E172-45EA9FF8A8E7}"/>
          </ac:spMkLst>
        </pc:spChg>
      </pc:sldChg>
      <pc:sldChg chg="modSp new mod">
        <pc:chgData name="Justin Smith" userId="12a234e3-ba5f-467b-a2dc-bd243bbd6f2c" providerId="ADAL" clId="{B8C78EE7-3AF7-4019-8DA7-9AEB0D51C7EA}" dt="2022-07-11T14:17:35.564" v="1107" actId="20577"/>
        <pc:sldMkLst>
          <pc:docMk/>
          <pc:sldMk cId="1305268212" sldId="269"/>
        </pc:sldMkLst>
        <pc:spChg chg="mod">
          <ac:chgData name="Justin Smith" userId="12a234e3-ba5f-467b-a2dc-bd243bbd6f2c" providerId="ADAL" clId="{B8C78EE7-3AF7-4019-8DA7-9AEB0D51C7EA}" dt="2022-07-08T19:17:17.463" v="477" actId="20577"/>
          <ac:spMkLst>
            <pc:docMk/>
            <pc:sldMk cId="1305268212" sldId="269"/>
            <ac:spMk id="2" creationId="{D863B87E-D912-B517-D029-2D821A8F57FE}"/>
          </ac:spMkLst>
        </pc:spChg>
        <pc:spChg chg="mod">
          <ac:chgData name="Justin Smith" userId="12a234e3-ba5f-467b-a2dc-bd243bbd6f2c" providerId="ADAL" clId="{B8C78EE7-3AF7-4019-8DA7-9AEB0D51C7EA}" dt="2022-07-11T14:17:35.564" v="1107" actId="20577"/>
          <ac:spMkLst>
            <pc:docMk/>
            <pc:sldMk cId="1305268212" sldId="269"/>
            <ac:spMk id="3" creationId="{353D7410-2834-8A70-EBE5-07361897FF9C}"/>
          </ac:spMkLst>
        </pc:spChg>
      </pc:sldChg>
      <pc:sldChg chg="new del">
        <pc:chgData name="Justin Smith" userId="12a234e3-ba5f-467b-a2dc-bd243bbd6f2c" providerId="ADAL" clId="{B8C78EE7-3AF7-4019-8DA7-9AEB0D51C7EA}" dt="2022-07-08T19:16:51.098" v="416" actId="680"/>
        <pc:sldMkLst>
          <pc:docMk/>
          <pc:sldMk cId="2047898259" sldId="269"/>
        </pc:sldMkLst>
      </pc:sldChg>
      <pc:sldChg chg="modSp new mod ord">
        <pc:chgData name="Justin Smith" userId="12a234e3-ba5f-467b-a2dc-bd243bbd6f2c" providerId="ADAL" clId="{B8C78EE7-3AF7-4019-8DA7-9AEB0D51C7EA}" dt="2022-07-11T14:16:34.602" v="1100" actId="20577"/>
        <pc:sldMkLst>
          <pc:docMk/>
          <pc:sldMk cId="820026482" sldId="270"/>
        </pc:sldMkLst>
        <pc:spChg chg="mod">
          <ac:chgData name="Justin Smith" userId="12a234e3-ba5f-467b-a2dc-bd243bbd6f2c" providerId="ADAL" clId="{B8C78EE7-3AF7-4019-8DA7-9AEB0D51C7EA}" dt="2022-07-08T20:45:57.710" v="614" actId="122"/>
          <ac:spMkLst>
            <pc:docMk/>
            <pc:sldMk cId="820026482" sldId="270"/>
            <ac:spMk id="2" creationId="{35A9759C-BFB9-6121-A7A1-7CB2293979AD}"/>
          </ac:spMkLst>
        </pc:spChg>
        <pc:spChg chg="mod">
          <ac:chgData name="Justin Smith" userId="12a234e3-ba5f-467b-a2dc-bd243bbd6f2c" providerId="ADAL" clId="{B8C78EE7-3AF7-4019-8DA7-9AEB0D51C7EA}" dt="2022-07-11T14:16:34.602" v="1100" actId="20577"/>
          <ac:spMkLst>
            <pc:docMk/>
            <pc:sldMk cId="820026482" sldId="270"/>
            <ac:spMk id="3" creationId="{3F59C68D-51D8-8731-99DF-2D7733D62C13}"/>
          </ac:spMkLst>
        </pc:spChg>
      </pc:sldChg>
      <pc:sldChg chg="addSp delSp modSp new mod">
        <pc:chgData name="Justin Smith" userId="12a234e3-ba5f-467b-a2dc-bd243bbd6f2c" providerId="ADAL" clId="{B8C78EE7-3AF7-4019-8DA7-9AEB0D51C7EA}" dt="2022-07-11T14:08:46.094" v="869" actId="14100"/>
        <pc:sldMkLst>
          <pc:docMk/>
          <pc:sldMk cId="2997399520" sldId="271"/>
        </pc:sldMkLst>
        <pc:spChg chg="mod">
          <ac:chgData name="Justin Smith" userId="12a234e3-ba5f-467b-a2dc-bd243bbd6f2c" providerId="ADAL" clId="{B8C78EE7-3AF7-4019-8DA7-9AEB0D51C7EA}" dt="2022-07-11T14:06:22.722" v="851" actId="14100"/>
          <ac:spMkLst>
            <pc:docMk/>
            <pc:sldMk cId="2997399520" sldId="271"/>
            <ac:spMk id="2" creationId="{258D3BD8-0635-CFDB-AFDF-7A0C557184CF}"/>
          </ac:spMkLst>
        </pc:spChg>
        <pc:spChg chg="add del mod">
          <ac:chgData name="Justin Smith" userId="12a234e3-ba5f-467b-a2dc-bd243bbd6f2c" providerId="ADAL" clId="{B8C78EE7-3AF7-4019-8DA7-9AEB0D51C7EA}" dt="2022-07-11T14:08:41.746" v="867" actId="21"/>
          <ac:spMkLst>
            <pc:docMk/>
            <pc:sldMk cId="2997399520" sldId="271"/>
            <ac:spMk id="4" creationId="{3348615D-319E-BED7-BBC4-DFDE7F11862B}"/>
          </ac:spMkLst>
        </pc:spChg>
        <pc:spChg chg="add del mod">
          <ac:chgData name="Justin Smith" userId="12a234e3-ba5f-467b-a2dc-bd243bbd6f2c" providerId="ADAL" clId="{B8C78EE7-3AF7-4019-8DA7-9AEB0D51C7EA}" dt="2022-07-11T14:08:38.423" v="866" actId="21"/>
          <ac:spMkLst>
            <pc:docMk/>
            <pc:sldMk cId="2997399520" sldId="271"/>
            <ac:spMk id="6" creationId="{7D918914-38E3-BB53-C361-8F4719CABE01}"/>
          </ac:spMkLst>
        </pc:spChg>
        <pc:spChg chg="add del">
          <ac:chgData name="Justin Smith" userId="12a234e3-ba5f-467b-a2dc-bd243bbd6f2c" providerId="ADAL" clId="{B8C78EE7-3AF7-4019-8DA7-9AEB0D51C7EA}" dt="2022-07-11T14:06:29.981" v="855" actId="21"/>
          <ac:spMkLst>
            <pc:docMk/>
            <pc:sldMk cId="2997399520" sldId="271"/>
            <ac:spMk id="8" creationId="{066EFE92-0CED-E413-637A-761A348E8831}"/>
          </ac:spMkLst>
        </pc:spChg>
        <pc:spChg chg="add del mod">
          <ac:chgData name="Justin Smith" userId="12a234e3-ba5f-467b-a2dc-bd243bbd6f2c" providerId="ADAL" clId="{B8C78EE7-3AF7-4019-8DA7-9AEB0D51C7EA}" dt="2022-07-11T14:08:36.480" v="865" actId="21"/>
          <ac:spMkLst>
            <pc:docMk/>
            <pc:sldMk cId="2997399520" sldId="271"/>
            <ac:spMk id="10" creationId="{DE196B9A-A76F-1836-A349-CE1A59123C81}"/>
          </ac:spMkLst>
        </pc:spChg>
        <pc:spChg chg="add mod">
          <ac:chgData name="Justin Smith" userId="12a234e3-ba5f-467b-a2dc-bd243bbd6f2c" providerId="ADAL" clId="{B8C78EE7-3AF7-4019-8DA7-9AEB0D51C7EA}" dt="2022-07-11T14:06:04.637" v="847" actId="1076"/>
          <ac:spMkLst>
            <pc:docMk/>
            <pc:sldMk cId="2997399520" sldId="271"/>
            <ac:spMk id="12" creationId="{189461C4-31A4-317E-42AA-CAC32FD31642}"/>
          </ac:spMkLst>
        </pc:spChg>
        <pc:picChg chg="add mod">
          <ac:chgData name="Justin Smith" userId="12a234e3-ba5f-467b-a2dc-bd243bbd6f2c" providerId="ADAL" clId="{B8C78EE7-3AF7-4019-8DA7-9AEB0D51C7EA}" dt="2022-07-11T14:08:46.094" v="869" actId="14100"/>
          <ac:picMkLst>
            <pc:docMk/>
            <pc:sldMk cId="2997399520" sldId="271"/>
            <ac:picMk id="14" creationId="{BC3D3FDA-4E38-E964-FBE2-7E85B4A20456}"/>
          </ac:picMkLst>
        </pc:picChg>
      </pc:sldChg>
      <pc:sldChg chg="addSp delSp modSp new mod">
        <pc:chgData name="Justin Smith" userId="12a234e3-ba5f-467b-a2dc-bd243bbd6f2c" providerId="ADAL" clId="{B8C78EE7-3AF7-4019-8DA7-9AEB0D51C7EA}" dt="2022-07-11T19:14:51.183" v="1180" actId="1076"/>
        <pc:sldMkLst>
          <pc:docMk/>
          <pc:sldMk cId="2623167837" sldId="272"/>
        </pc:sldMkLst>
        <pc:spChg chg="mod">
          <ac:chgData name="Justin Smith" userId="12a234e3-ba5f-467b-a2dc-bd243bbd6f2c" providerId="ADAL" clId="{B8C78EE7-3AF7-4019-8DA7-9AEB0D51C7EA}" dt="2022-07-11T19:14:51.183" v="1180" actId="1076"/>
          <ac:spMkLst>
            <pc:docMk/>
            <pc:sldMk cId="2623167837" sldId="272"/>
            <ac:spMk id="2" creationId="{8C676D2B-EE7B-ABC1-A985-4571B75A2DAD}"/>
          </ac:spMkLst>
        </pc:spChg>
        <pc:picChg chg="add mod">
          <ac:chgData name="Justin Smith" userId="12a234e3-ba5f-467b-a2dc-bd243bbd6f2c" providerId="ADAL" clId="{B8C78EE7-3AF7-4019-8DA7-9AEB0D51C7EA}" dt="2022-07-11T19:14:41.905" v="1178" actId="1076"/>
          <ac:picMkLst>
            <pc:docMk/>
            <pc:sldMk cId="2623167837" sldId="272"/>
            <ac:picMk id="3" creationId="{7444E8ED-F2AC-089E-A375-FDDD995689D0}"/>
          </ac:picMkLst>
        </pc:picChg>
        <pc:picChg chg="add mod">
          <ac:chgData name="Justin Smith" userId="12a234e3-ba5f-467b-a2dc-bd243bbd6f2c" providerId="ADAL" clId="{B8C78EE7-3AF7-4019-8DA7-9AEB0D51C7EA}" dt="2022-07-11T19:14:45.550" v="1179" actId="14100"/>
          <ac:picMkLst>
            <pc:docMk/>
            <pc:sldMk cId="2623167837" sldId="272"/>
            <ac:picMk id="4" creationId="{1B5AC600-444F-10A1-F2D2-83AFE12F7B3E}"/>
          </ac:picMkLst>
        </pc:picChg>
        <pc:picChg chg="add del mod">
          <ac:chgData name="Justin Smith" userId="12a234e3-ba5f-467b-a2dc-bd243bbd6f2c" providerId="ADAL" clId="{B8C78EE7-3AF7-4019-8DA7-9AEB0D51C7EA}" dt="2022-07-11T19:13:41.734" v="1128"/>
          <ac:picMkLst>
            <pc:docMk/>
            <pc:sldMk cId="2623167837" sldId="272"/>
            <ac:picMk id="5" creationId="{C98422FA-0D83-00D8-D4BE-44DBE3FE4308}"/>
          </ac:picMkLst>
        </pc:picChg>
        <pc:picChg chg="add del mod">
          <ac:chgData name="Justin Smith" userId="12a234e3-ba5f-467b-a2dc-bd243bbd6f2c" providerId="ADAL" clId="{B8C78EE7-3AF7-4019-8DA7-9AEB0D51C7EA}" dt="2022-07-11T19:13:41.306" v="1127"/>
          <ac:picMkLst>
            <pc:docMk/>
            <pc:sldMk cId="2623167837" sldId="272"/>
            <ac:picMk id="6" creationId="{FAE76D12-3045-62D0-AC08-36C1E5CA93EC}"/>
          </ac:picMkLst>
        </pc:picChg>
        <pc:picChg chg="add del mod">
          <ac:chgData name="Justin Smith" userId="12a234e3-ba5f-467b-a2dc-bd243bbd6f2c" providerId="ADAL" clId="{B8C78EE7-3AF7-4019-8DA7-9AEB0D51C7EA}" dt="2022-07-11T19:13:40.918" v="1126"/>
          <ac:picMkLst>
            <pc:docMk/>
            <pc:sldMk cId="2623167837" sldId="272"/>
            <ac:picMk id="7" creationId="{14A393BF-01C8-D242-0ACC-A069958671BA}"/>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AC10C-81E4-4602-AB88-0643513A7449}"/>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CDDFC536-FE0B-49C4-84A9-17CDC32583F7}"/>
              </a:ext>
            </a:extLst>
          </p:cNvPr>
          <p:cNvSpPr>
            <a:spLocks noGrp="1"/>
          </p:cNvSpPr>
          <p:nvPr>
            <p:ph type="ctrTitle"/>
          </p:nvPr>
        </p:nvSpPr>
        <p:spPr>
          <a:xfrm>
            <a:off x="1524000" y="1122363"/>
            <a:ext cx="9144000" cy="2387600"/>
          </a:xfrm>
        </p:spPr>
        <p:txBody>
          <a:bodyPr anchor="b">
            <a:normAutofit/>
          </a:bodyPr>
          <a:lstStyle>
            <a:lvl1pPr algn="ctr">
              <a:defRPr sz="4800">
                <a:latin typeface="Californian FB" panose="0207040306080B030204"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FC681C9-4A90-42B3-852E-2AB0DC12EE2C}"/>
              </a:ext>
            </a:extLst>
          </p:cNvPr>
          <p:cNvSpPr>
            <a:spLocks noGrp="1"/>
          </p:cNvSpPr>
          <p:nvPr>
            <p:ph type="subTitle" idx="1"/>
          </p:nvPr>
        </p:nvSpPr>
        <p:spPr>
          <a:xfrm>
            <a:off x="1524000" y="3602038"/>
            <a:ext cx="9144000" cy="1655762"/>
          </a:xfrm>
        </p:spPr>
        <p:txBody>
          <a:bodyPr>
            <a:normAutofit/>
          </a:bodyPr>
          <a:lstStyle>
            <a:lvl1pPr marL="0" indent="0" algn="ctr">
              <a:buNone/>
              <a:defRPr sz="2800">
                <a:solidFill>
                  <a:schemeClr val="tx1">
                    <a:lumMod val="65000"/>
                    <a:lumOff val="35000"/>
                  </a:schemeClr>
                </a:solidFill>
                <a:latin typeface="Gill Sans Nova" panose="020B06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5C38FA05-E5A9-4CEF-AFE9-27312619C1DF}"/>
              </a:ext>
            </a:extLst>
          </p:cNvPr>
          <p:cNvSpPr>
            <a:spLocks noGrp="1"/>
          </p:cNvSpPr>
          <p:nvPr>
            <p:ph type="sldNum" sz="quarter" idx="12"/>
          </p:nvPr>
        </p:nvSpPr>
        <p:spPr/>
        <p:txBody>
          <a:bodyPr/>
          <a:lstStyle>
            <a:lvl1pPr>
              <a:defRPr>
                <a:solidFill>
                  <a:schemeClr val="bg1"/>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126246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A84B6-2466-4C2B-89DF-74B5FA0FFF77}"/>
              </a:ext>
            </a:extLst>
          </p:cNvPr>
          <p:cNvPicPr>
            <a:picLocks noChangeAspect="1"/>
          </p:cNvPicPr>
          <p:nvPr/>
        </p:nvPicPr>
        <p:blipFill>
          <a:blip r:embed="rId2"/>
          <a:stretch>
            <a:fillRect/>
          </a:stretch>
        </p:blipFill>
        <p:spPr>
          <a:xfrm>
            <a:off x="0" y="0"/>
            <a:ext cx="12192000" cy="6857999"/>
          </a:xfrm>
          <a:prstGeom prst="rect">
            <a:avLst/>
          </a:prstGeom>
        </p:spPr>
      </p:pic>
      <p:sp>
        <p:nvSpPr>
          <p:cNvPr id="2" name="Date Placeholder 1">
            <a:extLst>
              <a:ext uri="{FF2B5EF4-FFF2-40B4-BE49-F238E27FC236}">
                <a16:creationId xmlns:a16="http://schemas.microsoft.com/office/drawing/2014/main" id="{9B462F9A-2CC8-446B-8F02-87356B53B430}"/>
              </a:ext>
            </a:extLst>
          </p:cNvPr>
          <p:cNvSpPr>
            <a:spLocks noGrp="1"/>
          </p:cNvSpPr>
          <p:nvPr>
            <p:ph type="dt" sz="half" idx="10"/>
          </p:nvPr>
        </p:nvSpPr>
        <p:spPr/>
        <p:txBody>
          <a:bodyPr/>
          <a:lstStyle/>
          <a:p>
            <a:fld id="{C3B2755D-1ADF-48D7-B270-56EC5880CFA9}" type="datetimeFigureOut">
              <a:rPr lang="en-US" smtClean="0"/>
              <a:t>10/18/2022</a:t>
            </a:fld>
            <a:endParaRPr lang="en-US"/>
          </a:p>
        </p:txBody>
      </p:sp>
      <p:sp>
        <p:nvSpPr>
          <p:cNvPr id="3" name="Footer Placeholder 2">
            <a:extLst>
              <a:ext uri="{FF2B5EF4-FFF2-40B4-BE49-F238E27FC236}">
                <a16:creationId xmlns:a16="http://schemas.microsoft.com/office/drawing/2014/main" id="{9272A3FC-3B91-49F3-9D72-D9C19077E3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75E3A-6C1E-4363-A9EF-CFD46CFDA514}"/>
              </a:ext>
            </a:extLst>
          </p:cNvPr>
          <p:cNvSpPr>
            <a:spLocks noGrp="1"/>
          </p:cNvSpPr>
          <p:nvPr>
            <p:ph type="sldNum" sz="quarter" idx="12"/>
          </p:nvPr>
        </p:nvSpPr>
        <p:spPr/>
        <p:txBody>
          <a:bodyPr/>
          <a:lstStyle>
            <a:lvl1pPr>
              <a:defRPr>
                <a:solidFill>
                  <a:schemeClr val="bg1"/>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410212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829969-3AB4-44BE-92F0-1605D27212B8}"/>
              </a:ext>
            </a:extLst>
          </p:cNvPr>
          <p:cNvPicPr>
            <a:picLocks noChangeAspect="1"/>
          </p:cNvPicPr>
          <p:nvPr/>
        </p:nvPicPr>
        <p:blipFill>
          <a:blip r:embed="rId2"/>
          <a:stretch>
            <a:fillRect/>
          </a:stretch>
        </p:blipFill>
        <p:spPr>
          <a:xfrm>
            <a:off x="0" y="0"/>
            <a:ext cx="6394704" cy="6858000"/>
          </a:xfrm>
          <a:prstGeom prst="rect">
            <a:avLst/>
          </a:prstGeom>
        </p:spPr>
      </p:pic>
      <p:sp>
        <p:nvSpPr>
          <p:cNvPr id="2" name="Title 1">
            <a:extLst>
              <a:ext uri="{FF2B5EF4-FFF2-40B4-BE49-F238E27FC236}">
                <a16:creationId xmlns:a16="http://schemas.microsoft.com/office/drawing/2014/main" id="{269413E8-2DC4-46E5-88F7-938D84E8137B}"/>
              </a:ext>
            </a:extLst>
          </p:cNvPr>
          <p:cNvSpPr>
            <a:spLocks noGrp="1"/>
          </p:cNvSpPr>
          <p:nvPr>
            <p:ph type="title"/>
          </p:nvPr>
        </p:nvSpPr>
        <p:spPr>
          <a:xfrm>
            <a:off x="484188" y="863600"/>
            <a:ext cx="3932237" cy="1591733"/>
          </a:xfrm>
        </p:spPr>
        <p:txBody>
          <a:bodyPr anchor="b">
            <a:noAutofit/>
          </a:bodyPr>
          <a:lstStyle>
            <a:lvl1pPr>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0A0440-AF99-404B-9C4D-42D128EC66BA}"/>
              </a:ext>
            </a:extLst>
          </p:cNvPr>
          <p:cNvSpPr>
            <a:spLocks noGrp="1"/>
          </p:cNvSpPr>
          <p:nvPr>
            <p:ph idx="1"/>
          </p:nvPr>
        </p:nvSpPr>
        <p:spPr>
          <a:xfrm>
            <a:off x="5588000" y="987425"/>
            <a:ext cx="5989892" cy="4873625"/>
          </a:xfrm>
        </p:spPr>
        <p:txBody>
          <a:bodyPr/>
          <a:lstStyle>
            <a:lvl1pPr>
              <a:lnSpc>
                <a:spcPct val="110000"/>
              </a:lnSpc>
              <a:defRPr sz="3200">
                <a:latin typeface="+mj-lt"/>
              </a:defRPr>
            </a:lvl1pPr>
            <a:lvl2pPr>
              <a:lnSpc>
                <a:spcPct val="110000"/>
              </a:lnSpc>
              <a:defRPr sz="2800">
                <a:latin typeface="+mj-lt"/>
              </a:defRPr>
            </a:lvl2pPr>
            <a:lvl3pPr>
              <a:lnSpc>
                <a:spcPct val="110000"/>
              </a:lnSpc>
              <a:defRPr sz="2400">
                <a:latin typeface="+mj-lt"/>
              </a:defRPr>
            </a:lvl3pPr>
            <a:lvl4pPr>
              <a:lnSpc>
                <a:spcPct val="110000"/>
              </a:lnSpc>
              <a:defRPr sz="2000">
                <a:latin typeface="+mj-lt"/>
              </a:defRPr>
            </a:lvl4pPr>
            <a:lvl5pPr>
              <a:lnSpc>
                <a:spcPct val="110000"/>
              </a:lnSpc>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6A07D28-DEE9-4BCF-A433-22AED0F386F3}"/>
              </a:ext>
            </a:extLst>
          </p:cNvPr>
          <p:cNvSpPr>
            <a:spLocks noGrp="1"/>
          </p:cNvSpPr>
          <p:nvPr>
            <p:ph type="body" sz="half" idx="2"/>
          </p:nvPr>
        </p:nvSpPr>
        <p:spPr>
          <a:xfrm>
            <a:off x="484188" y="2590800"/>
            <a:ext cx="3932237" cy="2810933"/>
          </a:xfrm>
        </p:spPr>
        <p:txBody>
          <a:bodyPr>
            <a:normAutofit/>
          </a:bodyPr>
          <a:lstStyle>
            <a:lvl1pPr marL="0" indent="0">
              <a:buNone/>
              <a:defRPr lang="en-US" sz="1800" kern="1200" baseline="0" dirty="0" smtClean="0">
                <a:solidFill>
                  <a:schemeClr val="bg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spcAft>
                <a:spcPts val="200"/>
              </a:spcAft>
              <a:buFont typeface="Franklin Gothic Book" panose="020B0503020102020204" pitchFamily="34" charset="0"/>
              <a:buNone/>
            </a:pPr>
            <a:r>
              <a:rPr lang="en-US" dirty="0"/>
              <a:t>Click to edit Master text styles</a:t>
            </a:r>
          </a:p>
        </p:txBody>
      </p:sp>
      <p:sp>
        <p:nvSpPr>
          <p:cNvPr id="7" name="Slide Number Placeholder 6">
            <a:extLst>
              <a:ext uri="{FF2B5EF4-FFF2-40B4-BE49-F238E27FC236}">
                <a16:creationId xmlns:a16="http://schemas.microsoft.com/office/drawing/2014/main" id="{204E4DA9-4D04-4360-BD35-23B21C9950E9}"/>
              </a:ext>
            </a:extLst>
          </p:cNvPr>
          <p:cNvSpPr>
            <a:spLocks noGrp="1"/>
          </p:cNvSpPr>
          <p:nvPr>
            <p:ph type="sldNum" sz="quarter" idx="12"/>
          </p:nvPr>
        </p:nvSpPr>
        <p:spPr/>
        <p:txBody>
          <a:bodyPr/>
          <a:lstStyle/>
          <a:p>
            <a:fld id="{343E462F-74F8-4A06-AED5-E5A8F5CC897C}" type="slidenum">
              <a:rPr lang="en-US" smtClean="0"/>
              <a:t>‹#›</a:t>
            </a:fld>
            <a:endParaRPr lang="en-US"/>
          </a:p>
        </p:txBody>
      </p:sp>
    </p:spTree>
    <p:extLst>
      <p:ext uri="{BB962C8B-B14F-4D97-AF65-F5344CB8AC3E}">
        <p14:creationId xmlns:p14="http://schemas.microsoft.com/office/powerpoint/2010/main" val="8364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10BCE1-4D5E-4A5F-97F7-B826D145A32D}"/>
              </a:ext>
            </a:extLst>
          </p:cNvPr>
          <p:cNvSpPr>
            <a:spLocks noGrp="1"/>
          </p:cNvSpPr>
          <p:nvPr>
            <p:ph type="pic" idx="1"/>
          </p:nvPr>
        </p:nvSpPr>
        <p:spPr>
          <a:xfrm>
            <a:off x="5621866" y="863601"/>
            <a:ext cx="6085945" cy="4825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a:extLst>
              <a:ext uri="{FF2B5EF4-FFF2-40B4-BE49-F238E27FC236}">
                <a16:creationId xmlns:a16="http://schemas.microsoft.com/office/drawing/2014/main" id="{A9599C11-7633-41D7-BCEB-604DFCCD1234}"/>
              </a:ext>
            </a:extLst>
          </p:cNvPr>
          <p:cNvPicPr>
            <a:picLocks noChangeAspect="1"/>
          </p:cNvPicPr>
          <p:nvPr/>
        </p:nvPicPr>
        <p:blipFill>
          <a:blip r:embed="rId2"/>
          <a:stretch>
            <a:fillRect/>
          </a:stretch>
        </p:blipFill>
        <p:spPr>
          <a:xfrm>
            <a:off x="0" y="0"/>
            <a:ext cx="6394704" cy="6858000"/>
          </a:xfrm>
          <a:prstGeom prst="rect">
            <a:avLst/>
          </a:prstGeom>
        </p:spPr>
      </p:pic>
      <p:sp>
        <p:nvSpPr>
          <p:cNvPr id="2" name="Title 1">
            <a:extLst>
              <a:ext uri="{FF2B5EF4-FFF2-40B4-BE49-F238E27FC236}">
                <a16:creationId xmlns:a16="http://schemas.microsoft.com/office/drawing/2014/main" id="{38826B8C-5748-4B8B-980D-CB747CFE4613}"/>
              </a:ext>
            </a:extLst>
          </p:cNvPr>
          <p:cNvSpPr>
            <a:spLocks noGrp="1"/>
          </p:cNvSpPr>
          <p:nvPr>
            <p:ph type="title"/>
          </p:nvPr>
        </p:nvSpPr>
        <p:spPr>
          <a:xfrm>
            <a:off x="484188" y="863601"/>
            <a:ext cx="3932237" cy="1567656"/>
          </a:xfrm>
        </p:spPr>
        <p:txBody>
          <a:bodyPr anchor="b">
            <a:normAutofit/>
          </a:bodyPr>
          <a:lstStyle>
            <a:lvl1pPr>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6A99317-93AB-4E1A-B495-9BA27E955947}"/>
              </a:ext>
            </a:extLst>
          </p:cNvPr>
          <p:cNvSpPr>
            <a:spLocks noGrp="1"/>
          </p:cNvSpPr>
          <p:nvPr>
            <p:ph type="body" sz="half" idx="2"/>
          </p:nvPr>
        </p:nvSpPr>
        <p:spPr>
          <a:xfrm>
            <a:off x="484188" y="2590799"/>
            <a:ext cx="3932237" cy="2777067"/>
          </a:xfrm>
        </p:spPr>
        <p:txBody>
          <a:bodyPr>
            <a:normAutofit/>
          </a:bodyPr>
          <a:lstStyle>
            <a:lvl1pPr marL="0" indent="0">
              <a:lnSpc>
                <a:spcPct val="110000"/>
              </a:lnSpc>
              <a:buNone/>
              <a:defRPr sz="1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AD96D589-703C-4B6B-9E58-D3AC875C6187}"/>
              </a:ext>
            </a:extLst>
          </p:cNvPr>
          <p:cNvSpPr>
            <a:spLocks noGrp="1"/>
          </p:cNvSpPr>
          <p:nvPr>
            <p:ph type="sldNum" sz="quarter" idx="12"/>
          </p:nvPr>
        </p:nvSpPr>
        <p:spPr/>
        <p:txBody>
          <a:bodyPr/>
          <a:lstStyle/>
          <a:p>
            <a:fld id="{343E462F-74F8-4A06-AED5-E5A8F5CC897C}" type="slidenum">
              <a:rPr lang="en-US" smtClean="0"/>
              <a:t>‹#›</a:t>
            </a:fld>
            <a:endParaRPr lang="en-US"/>
          </a:p>
        </p:txBody>
      </p:sp>
    </p:spTree>
    <p:extLst>
      <p:ext uri="{BB962C8B-B14F-4D97-AF65-F5344CB8AC3E}">
        <p14:creationId xmlns:p14="http://schemas.microsoft.com/office/powerpoint/2010/main" val="163807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24B09B-4925-4F5F-B3B2-00349711C8B3}"/>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2365362-0254-4963-82A3-FBE68B8325AC}"/>
              </a:ext>
            </a:extLst>
          </p:cNvPr>
          <p:cNvSpPr>
            <a:spLocks noGrp="1"/>
          </p:cNvSpPr>
          <p:nvPr>
            <p:ph type="title"/>
          </p:nvPr>
        </p:nvSpPr>
        <p:spPr>
          <a:xfrm>
            <a:off x="838200" y="805391"/>
            <a:ext cx="10515600" cy="1325563"/>
          </a:xfrm>
        </p:spPr>
        <p:txBody>
          <a:bodyPr>
            <a:normAutofit/>
          </a:bodyPr>
          <a:lstStyle>
            <a:lvl1pPr algn="l" defTabSz="914400" rtl="0" eaLnBrk="1" latinLnBrk="0" hangingPunct="1">
              <a:lnSpc>
                <a:spcPct val="90000"/>
              </a:lnSpc>
              <a:spcBef>
                <a:spcPct val="0"/>
              </a:spcBef>
              <a:buNone/>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318B558-D22A-442D-A0DF-0AC735B1A641}"/>
              </a:ext>
            </a:extLst>
          </p:cNvPr>
          <p:cNvSpPr>
            <a:spLocks noGrp="1"/>
          </p:cNvSpPr>
          <p:nvPr>
            <p:ph type="dt" sz="half" idx="10"/>
          </p:nvPr>
        </p:nvSpPr>
        <p:spPr/>
        <p:txBody>
          <a:bodyPr/>
          <a:lstStyle/>
          <a:p>
            <a:fld id="{C3B2755D-1ADF-48D7-B270-56EC5880CFA9}" type="datetimeFigureOut">
              <a:rPr lang="en-US" smtClean="0"/>
              <a:t>10/18/2022</a:t>
            </a:fld>
            <a:endParaRPr lang="en-US"/>
          </a:p>
        </p:txBody>
      </p:sp>
      <p:sp>
        <p:nvSpPr>
          <p:cNvPr id="4" name="Footer Placeholder 3">
            <a:extLst>
              <a:ext uri="{FF2B5EF4-FFF2-40B4-BE49-F238E27FC236}">
                <a16:creationId xmlns:a16="http://schemas.microsoft.com/office/drawing/2014/main" id="{1945CF3C-73FB-46C7-A744-257FDD71D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B77B7F-E4E1-4938-AEAA-A41E24BA65DC}"/>
              </a:ext>
            </a:extLst>
          </p:cNvPr>
          <p:cNvSpPr>
            <a:spLocks noGrp="1"/>
          </p:cNvSpPr>
          <p:nvPr>
            <p:ph type="sldNum" sz="quarter" idx="12"/>
          </p:nvPr>
        </p:nvSpPr>
        <p:spPr/>
        <p:txBody>
          <a:bodyPr/>
          <a:lstStyle/>
          <a:p>
            <a:fld id="{343E462F-74F8-4A06-AED5-E5A8F5CC897C}" type="slidenum">
              <a:rPr lang="en-US" smtClean="0"/>
              <a:t>‹#›</a:t>
            </a:fld>
            <a:endParaRPr lang="en-US"/>
          </a:p>
        </p:txBody>
      </p:sp>
    </p:spTree>
    <p:extLst>
      <p:ext uri="{BB962C8B-B14F-4D97-AF65-F5344CB8AC3E}">
        <p14:creationId xmlns:p14="http://schemas.microsoft.com/office/powerpoint/2010/main" val="136286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3C58AD-ACA4-4BC2-B825-8FD67CB5F3F8}"/>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0795F4-BDDF-4EFD-ACBC-5EDD45FB7269}"/>
              </a:ext>
            </a:extLst>
          </p:cNvPr>
          <p:cNvSpPr>
            <a:spLocks noGrp="1"/>
          </p:cNvSpPr>
          <p:nvPr>
            <p:ph type="title"/>
          </p:nvPr>
        </p:nvSpPr>
        <p:spPr>
          <a:xfrm>
            <a:off x="1083732" y="1049866"/>
            <a:ext cx="10100733" cy="1114955"/>
          </a:xfrm>
        </p:spPr>
        <p:txBody>
          <a:bodyPr>
            <a:normAutofit/>
          </a:bodyPr>
          <a:lstStyle>
            <a:lvl1pPr algn="l" defTabSz="914400" rtl="0" eaLnBrk="1" latinLnBrk="0" hangingPunct="1">
              <a:lnSpc>
                <a:spcPct val="89000"/>
              </a:lnSpc>
              <a:spcBef>
                <a:spcPct val="0"/>
              </a:spcBef>
              <a:buNone/>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D419-95DA-4390-9175-5BBB325B24EB}"/>
              </a:ext>
            </a:extLst>
          </p:cNvPr>
          <p:cNvSpPr>
            <a:spLocks noGrp="1"/>
          </p:cNvSpPr>
          <p:nvPr>
            <p:ph idx="1"/>
          </p:nvPr>
        </p:nvSpPr>
        <p:spPr>
          <a:xfrm>
            <a:off x="1083732" y="2320524"/>
            <a:ext cx="10100733" cy="3659989"/>
          </a:xfrm>
        </p:spPr>
        <p:txBody>
          <a:bodyPr/>
          <a:lstStyle>
            <a:lvl1pPr>
              <a:lnSpc>
                <a:spcPct val="110000"/>
              </a:lnSpc>
              <a:defRPr>
                <a:latin typeface="+mj-lt"/>
              </a:defRPr>
            </a:lvl1pPr>
            <a:lvl2pPr>
              <a:lnSpc>
                <a:spcPct val="110000"/>
              </a:lnSpc>
              <a:defRPr>
                <a:latin typeface="+mj-lt"/>
              </a:defRPr>
            </a:lvl2pPr>
            <a:lvl3pPr>
              <a:lnSpc>
                <a:spcPct val="110000"/>
              </a:lnSpc>
              <a:defRPr>
                <a:latin typeface="+mj-lt"/>
              </a:defRPr>
            </a:lvl3pPr>
            <a:lvl4pPr>
              <a:lnSpc>
                <a:spcPct val="110000"/>
              </a:lnSpc>
              <a:defRPr>
                <a:latin typeface="+mj-lt"/>
              </a:defRPr>
            </a:lvl4pPr>
            <a:lvl5pPr>
              <a:lnSpc>
                <a:spcPct val="110000"/>
              </a:lnSpc>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9B2C5F9-3B86-43E7-B373-8C2AAA8C7A6F}"/>
              </a:ext>
            </a:extLst>
          </p:cNvPr>
          <p:cNvSpPr>
            <a:spLocks noGrp="1"/>
          </p:cNvSpPr>
          <p:nvPr>
            <p:ph type="sldNum" sz="quarter" idx="12"/>
          </p:nvPr>
        </p:nvSpPr>
        <p:spPr/>
        <p:txBody>
          <a:bodyPr/>
          <a:lstStyle>
            <a:lvl1pPr>
              <a:defRPr>
                <a:solidFill>
                  <a:schemeClr val="bg1"/>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165102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2E479-6970-4065-AC4B-D7986AB8CCD8}"/>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0795F4-BDDF-4EFD-ACBC-5EDD45FB7269}"/>
              </a:ext>
            </a:extLst>
          </p:cNvPr>
          <p:cNvSpPr>
            <a:spLocks noGrp="1"/>
          </p:cNvSpPr>
          <p:nvPr>
            <p:ph type="title"/>
          </p:nvPr>
        </p:nvSpPr>
        <p:spPr>
          <a:xfrm>
            <a:off x="1083732" y="1049866"/>
            <a:ext cx="10100733" cy="1114955"/>
          </a:xfrm>
        </p:spPr>
        <p:txBody>
          <a:bodyPr>
            <a:normAutofit/>
          </a:bodyPr>
          <a:lstStyle>
            <a:lvl1pPr algn="l" defTabSz="914400" rtl="0" eaLnBrk="1" latinLnBrk="0" hangingPunct="1">
              <a:lnSpc>
                <a:spcPct val="89000"/>
              </a:lnSpc>
              <a:spcBef>
                <a:spcPct val="0"/>
              </a:spcBef>
              <a:buNone/>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D419-95DA-4390-9175-5BBB325B24EB}"/>
              </a:ext>
            </a:extLst>
          </p:cNvPr>
          <p:cNvSpPr>
            <a:spLocks noGrp="1"/>
          </p:cNvSpPr>
          <p:nvPr>
            <p:ph idx="1"/>
          </p:nvPr>
        </p:nvSpPr>
        <p:spPr>
          <a:xfrm>
            <a:off x="1083732" y="2320524"/>
            <a:ext cx="10100733" cy="3659989"/>
          </a:xfrm>
        </p:spPr>
        <p:txBody>
          <a:bodyPr/>
          <a:lstStyle>
            <a:lvl1pPr>
              <a:lnSpc>
                <a:spcPct val="110000"/>
              </a:lnSpc>
              <a:defRPr>
                <a:latin typeface="+mj-lt"/>
              </a:defRPr>
            </a:lvl1pPr>
            <a:lvl2pPr>
              <a:lnSpc>
                <a:spcPct val="110000"/>
              </a:lnSpc>
              <a:defRPr>
                <a:latin typeface="+mj-lt"/>
              </a:defRPr>
            </a:lvl2pPr>
            <a:lvl3pPr>
              <a:lnSpc>
                <a:spcPct val="110000"/>
              </a:lnSpc>
              <a:defRPr>
                <a:latin typeface="+mj-lt"/>
              </a:defRPr>
            </a:lvl3pPr>
            <a:lvl4pPr>
              <a:lnSpc>
                <a:spcPct val="110000"/>
              </a:lnSpc>
              <a:defRPr>
                <a:latin typeface="+mj-lt"/>
              </a:defRPr>
            </a:lvl4pPr>
            <a:lvl5pPr>
              <a:lnSpc>
                <a:spcPct val="110000"/>
              </a:lnSpc>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9B2C5F9-3B86-43E7-B373-8C2AAA8C7A6F}"/>
              </a:ext>
            </a:extLst>
          </p:cNvPr>
          <p:cNvSpPr>
            <a:spLocks noGrp="1"/>
          </p:cNvSpPr>
          <p:nvPr>
            <p:ph type="sldNum" sz="quarter" idx="12"/>
          </p:nvPr>
        </p:nvSpPr>
        <p:spPr/>
        <p:txBody>
          <a:bodyPr/>
          <a:lstStyle>
            <a:lvl1pPr>
              <a:defRPr>
                <a:solidFill>
                  <a:schemeClr val="bg1"/>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199083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A21D2-F5ED-4C42-B634-0050DF5FF17D}"/>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0795F4-BDDF-4EFD-ACBC-5EDD45FB7269}"/>
              </a:ext>
            </a:extLst>
          </p:cNvPr>
          <p:cNvSpPr>
            <a:spLocks noGrp="1"/>
          </p:cNvSpPr>
          <p:nvPr>
            <p:ph type="title"/>
          </p:nvPr>
        </p:nvSpPr>
        <p:spPr>
          <a:xfrm>
            <a:off x="1083732" y="1049866"/>
            <a:ext cx="10100733" cy="1114955"/>
          </a:xfrm>
        </p:spPr>
        <p:txBody>
          <a:bodyPr>
            <a:normAutofit/>
          </a:bodyPr>
          <a:lstStyle>
            <a:lvl1pPr algn="l" defTabSz="914400" rtl="0" eaLnBrk="1" latinLnBrk="0" hangingPunct="1">
              <a:lnSpc>
                <a:spcPct val="89000"/>
              </a:lnSpc>
              <a:spcBef>
                <a:spcPct val="0"/>
              </a:spcBef>
              <a:buNone/>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D419-95DA-4390-9175-5BBB325B24EB}"/>
              </a:ext>
            </a:extLst>
          </p:cNvPr>
          <p:cNvSpPr>
            <a:spLocks noGrp="1"/>
          </p:cNvSpPr>
          <p:nvPr>
            <p:ph idx="1"/>
          </p:nvPr>
        </p:nvSpPr>
        <p:spPr>
          <a:xfrm>
            <a:off x="1083732" y="2320524"/>
            <a:ext cx="10100733" cy="3659989"/>
          </a:xfrm>
        </p:spPr>
        <p:txBody>
          <a:bodyPr/>
          <a:lstStyle>
            <a:lvl1pPr>
              <a:lnSpc>
                <a:spcPct val="110000"/>
              </a:lnSpc>
              <a:defRPr>
                <a:latin typeface="+mj-lt"/>
              </a:defRPr>
            </a:lvl1pPr>
            <a:lvl2pPr>
              <a:lnSpc>
                <a:spcPct val="110000"/>
              </a:lnSpc>
              <a:defRPr>
                <a:latin typeface="+mj-lt"/>
              </a:defRPr>
            </a:lvl2pPr>
            <a:lvl3pPr>
              <a:lnSpc>
                <a:spcPct val="110000"/>
              </a:lnSpc>
              <a:defRPr>
                <a:latin typeface="+mj-lt"/>
              </a:defRPr>
            </a:lvl3pPr>
            <a:lvl4pPr>
              <a:lnSpc>
                <a:spcPct val="110000"/>
              </a:lnSpc>
              <a:defRPr>
                <a:latin typeface="+mj-lt"/>
              </a:defRPr>
            </a:lvl4pPr>
            <a:lvl5pPr>
              <a:lnSpc>
                <a:spcPct val="110000"/>
              </a:lnSpc>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9B2C5F9-3B86-43E7-B373-8C2AAA8C7A6F}"/>
              </a:ext>
            </a:extLst>
          </p:cNvPr>
          <p:cNvSpPr>
            <a:spLocks noGrp="1"/>
          </p:cNvSpPr>
          <p:nvPr>
            <p:ph type="sldNum" sz="quarter" idx="12"/>
          </p:nvPr>
        </p:nvSpPr>
        <p:spPr/>
        <p:txBody>
          <a:bodyPr/>
          <a:lstStyle>
            <a:lvl1pPr>
              <a:defRPr>
                <a:solidFill>
                  <a:schemeClr val="tx1">
                    <a:lumMod val="65000"/>
                    <a:lumOff val="35000"/>
                  </a:schemeClr>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214480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C089BE-2EB6-47CF-9DA5-58B80BE3D2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0795F4-BDDF-4EFD-ACBC-5EDD45FB7269}"/>
              </a:ext>
            </a:extLst>
          </p:cNvPr>
          <p:cNvSpPr>
            <a:spLocks noGrp="1"/>
          </p:cNvSpPr>
          <p:nvPr>
            <p:ph type="title"/>
          </p:nvPr>
        </p:nvSpPr>
        <p:spPr>
          <a:xfrm>
            <a:off x="1083732" y="1049866"/>
            <a:ext cx="10100733" cy="1114955"/>
          </a:xfrm>
        </p:spPr>
        <p:txBody>
          <a:bodyPr>
            <a:normAutofit/>
          </a:bodyPr>
          <a:lstStyle>
            <a:lvl1pPr algn="l" defTabSz="914400" rtl="0" eaLnBrk="1" latinLnBrk="0" hangingPunct="1">
              <a:lnSpc>
                <a:spcPct val="89000"/>
              </a:lnSpc>
              <a:spcBef>
                <a:spcPct val="0"/>
              </a:spcBef>
              <a:buNone/>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D419-95DA-4390-9175-5BBB325B24EB}"/>
              </a:ext>
            </a:extLst>
          </p:cNvPr>
          <p:cNvSpPr>
            <a:spLocks noGrp="1"/>
          </p:cNvSpPr>
          <p:nvPr>
            <p:ph idx="1"/>
          </p:nvPr>
        </p:nvSpPr>
        <p:spPr>
          <a:xfrm>
            <a:off x="1083732" y="2320524"/>
            <a:ext cx="10100733" cy="3659989"/>
          </a:xfrm>
        </p:spPr>
        <p:txBody>
          <a:bodyPr/>
          <a:lstStyle>
            <a:lvl1pPr>
              <a:lnSpc>
                <a:spcPct val="110000"/>
              </a:lnSpc>
              <a:defRPr>
                <a:latin typeface="+mj-lt"/>
              </a:defRPr>
            </a:lvl1pPr>
            <a:lvl2pPr>
              <a:lnSpc>
                <a:spcPct val="110000"/>
              </a:lnSpc>
              <a:defRPr>
                <a:latin typeface="+mj-lt"/>
              </a:defRPr>
            </a:lvl2pPr>
            <a:lvl3pPr>
              <a:lnSpc>
                <a:spcPct val="110000"/>
              </a:lnSpc>
              <a:defRPr>
                <a:latin typeface="+mj-lt"/>
              </a:defRPr>
            </a:lvl3pPr>
            <a:lvl4pPr>
              <a:lnSpc>
                <a:spcPct val="110000"/>
              </a:lnSpc>
              <a:defRPr>
                <a:latin typeface="+mj-lt"/>
              </a:defRPr>
            </a:lvl4pPr>
            <a:lvl5pPr>
              <a:lnSpc>
                <a:spcPct val="110000"/>
              </a:lnSpc>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9B2C5F9-3B86-43E7-B373-8C2AAA8C7A6F}"/>
              </a:ext>
            </a:extLst>
          </p:cNvPr>
          <p:cNvSpPr>
            <a:spLocks noGrp="1"/>
          </p:cNvSpPr>
          <p:nvPr>
            <p:ph type="sldNum" sz="quarter" idx="12"/>
          </p:nvPr>
        </p:nvSpPr>
        <p:spPr/>
        <p:txBody>
          <a:bodyPr/>
          <a:lstStyle>
            <a:lvl1pPr>
              <a:defRPr>
                <a:solidFill>
                  <a:schemeClr val="bg1"/>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299603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258C1-67E1-40CF-BAEB-7007E70F4D8C}"/>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0795F4-BDDF-4EFD-ACBC-5EDD45FB7269}"/>
              </a:ext>
            </a:extLst>
          </p:cNvPr>
          <p:cNvSpPr>
            <a:spLocks noGrp="1"/>
          </p:cNvSpPr>
          <p:nvPr>
            <p:ph type="title"/>
          </p:nvPr>
        </p:nvSpPr>
        <p:spPr>
          <a:xfrm>
            <a:off x="1083732" y="1049866"/>
            <a:ext cx="10100733" cy="1114955"/>
          </a:xfrm>
        </p:spPr>
        <p:txBody>
          <a:bodyPr>
            <a:normAutofit/>
          </a:bodyPr>
          <a:lstStyle>
            <a:lvl1pPr algn="l" defTabSz="914400" rtl="0" eaLnBrk="1" latinLnBrk="0" hangingPunct="1">
              <a:lnSpc>
                <a:spcPct val="89000"/>
              </a:lnSpc>
              <a:spcBef>
                <a:spcPct val="0"/>
              </a:spcBef>
              <a:buNone/>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D419-95DA-4390-9175-5BBB325B24EB}"/>
              </a:ext>
            </a:extLst>
          </p:cNvPr>
          <p:cNvSpPr>
            <a:spLocks noGrp="1"/>
          </p:cNvSpPr>
          <p:nvPr>
            <p:ph idx="1"/>
          </p:nvPr>
        </p:nvSpPr>
        <p:spPr>
          <a:xfrm>
            <a:off x="1083732" y="2320524"/>
            <a:ext cx="10100733" cy="3659989"/>
          </a:xfrm>
        </p:spPr>
        <p:txBody>
          <a:bodyPr/>
          <a:lstStyle>
            <a:lvl1pPr>
              <a:lnSpc>
                <a:spcPct val="110000"/>
              </a:lnSpc>
              <a:defRPr>
                <a:latin typeface="+mj-lt"/>
              </a:defRPr>
            </a:lvl1pPr>
            <a:lvl2pPr>
              <a:lnSpc>
                <a:spcPct val="110000"/>
              </a:lnSpc>
              <a:defRPr>
                <a:latin typeface="+mj-lt"/>
              </a:defRPr>
            </a:lvl2pPr>
            <a:lvl3pPr>
              <a:lnSpc>
                <a:spcPct val="110000"/>
              </a:lnSpc>
              <a:defRPr>
                <a:latin typeface="+mj-lt"/>
              </a:defRPr>
            </a:lvl3pPr>
            <a:lvl4pPr>
              <a:lnSpc>
                <a:spcPct val="110000"/>
              </a:lnSpc>
              <a:defRPr>
                <a:latin typeface="+mj-lt"/>
              </a:defRPr>
            </a:lvl4pPr>
            <a:lvl5pPr>
              <a:lnSpc>
                <a:spcPct val="110000"/>
              </a:lnSpc>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9B2C5F9-3B86-43E7-B373-8C2AAA8C7A6F}"/>
              </a:ext>
            </a:extLst>
          </p:cNvPr>
          <p:cNvSpPr>
            <a:spLocks noGrp="1"/>
          </p:cNvSpPr>
          <p:nvPr>
            <p:ph type="sldNum" sz="quarter" idx="12"/>
          </p:nvPr>
        </p:nvSpPr>
        <p:spPr/>
        <p:txBody>
          <a:bodyPr/>
          <a:lstStyle>
            <a:lvl1pPr>
              <a:defRPr>
                <a:solidFill>
                  <a:schemeClr val="tx1">
                    <a:lumMod val="65000"/>
                    <a:lumOff val="35000"/>
                  </a:schemeClr>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119257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D04D4-4F51-47B3-85A1-01692A53F126}"/>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0795F4-BDDF-4EFD-ACBC-5EDD45FB7269}"/>
              </a:ext>
            </a:extLst>
          </p:cNvPr>
          <p:cNvSpPr>
            <a:spLocks noGrp="1"/>
          </p:cNvSpPr>
          <p:nvPr>
            <p:ph type="title"/>
          </p:nvPr>
        </p:nvSpPr>
        <p:spPr>
          <a:xfrm>
            <a:off x="1083732" y="1049866"/>
            <a:ext cx="10100733" cy="1114955"/>
          </a:xfrm>
        </p:spPr>
        <p:txBody>
          <a:bodyPr>
            <a:normAutofit/>
          </a:bodyPr>
          <a:lstStyle>
            <a:lvl1pPr algn="l" defTabSz="914400" rtl="0" eaLnBrk="1" latinLnBrk="0" hangingPunct="1">
              <a:lnSpc>
                <a:spcPct val="89000"/>
              </a:lnSpc>
              <a:spcBef>
                <a:spcPct val="0"/>
              </a:spcBef>
              <a:buNone/>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D419-95DA-4390-9175-5BBB325B24EB}"/>
              </a:ext>
            </a:extLst>
          </p:cNvPr>
          <p:cNvSpPr>
            <a:spLocks noGrp="1"/>
          </p:cNvSpPr>
          <p:nvPr>
            <p:ph idx="1"/>
          </p:nvPr>
        </p:nvSpPr>
        <p:spPr>
          <a:xfrm>
            <a:off x="1083732" y="2320524"/>
            <a:ext cx="10100733" cy="3659989"/>
          </a:xfrm>
        </p:spPr>
        <p:txBody>
          <a:bodyPr/>
          <a:lstStyle>
            <a:lvl1pPr>
              <a:lnSpc>
                <a:spcPct val="110000"/>
              </a:lnSpc>
              <a:defRPr>
                <a:latin typeface="+mj-lt"/>
              </a:defRPr>
            </a:lvl1pPr>
            <a:lvl2pPr>
              <a:lnSpc>
                <a:spcPct val="110000"/>
              </a:lnSpc>
              <a:defRPr>
                <a:latin typeface="+mj-lt"/>
              </a:defRPr>
            </a:lvl2pPr>
            <a:lvl3pPr>
              <a:lnSpc>
                <a:spcPct val="110000"/>
              </a:lnSpc>
              <a:defRPr>
                <a:latin typeface="+mj-lt"/>
              </a:defRPr>
            </a:lvl3pPr>
            <a:lvl4pPr>
              <a:lnSpc>
                <a:spcPct val="110000"/>
              </a:lnSpc>
              <a:defRPr>
                <a:latin typeface="+mj-lt"/>
              </a:defRPr>
            </a:lvl4pPr>
            <a:lvl5pPr>
              <a:lnSpc>
                <a:spcPct val="110000"/>
              </a:lnSpc>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9B2C5F9-3B86-43E7-B373-8C2AAA8C7A6F}"/>
              </a:ext>
            </a:extLst>
          </p:cNvPr>
          <p:cNvSpPr>
            <a:spLocks noGrp="1"/>
          </p:cNvSpPr>
          <p:nvPr>
            <p:ph type="sldNum" sz="quarter" idx="12"/>
          </p:nvPr>
        </p:nvSpPr>
        <p:spPr/>
        <p:txBody>
          <a:bodyPr/>
          <a:lstStyle>
            <a:lvl1pPr>
              <a:defRPr>
                <a:solidFill>
                  <a:schemeClr val="tx1">
                    <a:lumMod val="65000"/>
                    <a:lumOff val="35000"/>
                  </a:schemeClr>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163116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D9072B-C242-416E-B7A9-F2D366DF72B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06BDB75-6360-4331-A8D6-101E7C8F4948}"/>
              </a:ext>
            </a:extLst>
          </p:cNvPr>
          <p:cNvSpPr>
            <a:spLocks noGrp="1"/>
          </p:cNvSpPr>
          <p:nvPr>
            <p:ph type="title"/>
          </p:nvPr>
        </p:nvSpPr>
        <p:spPr>
          <a:xfrm>
            <a:off x="1083733" y="1186923"/>
            <a:ext cx="10270066" cy="1325563"/>
          </a:xfrm>
        </p:spPr>
        <p:txBody>
          <a:bodyPr>
            <a:normAutofit/>
          </a:bodyPr>
          <a:lstStyle>
            <a:lvl1pPr algn="l" defTabSz="914400" rtl="0" eaLnBrk="1" latinLnBrk="0" hangingPunct="1">
              <a:lnSpc>
                <a:spcPct val="89000"/>
              </a:lnSpc>
              <a:spcBef>
                <a:spcPct val="0"/>
              </a:spcBef>
              <a:buNone/>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B45D010-3BCB-4E5E-B758-B07A47C266D7}"/>
              </a:ext>
            </a:extLst>
          </p:cNvPr>
          <p:cNvSpPr>
            <a:spLocks noGrp="1"/>
          </p:cNvSpPr>
          <p:nvPr>
            <p:ph sz="half" idx="1"/>
          </p:nvPr>
        </p:nvSpPr>
        <p:spPr>
          <a:xfrm>
            <a:off x="1083733" y="2649010"/>
            <a:ext cx="5060613" cy="3277658"/>
          </a:xfrm>
        </p:spPr>
        <p:txBody>
          <a:bodyPr/>
          <a:lstStyle>
            <a:lvl1pPr>
              <a:lnSpc>
                <a:spcPct val="110000"/>
              </a:lnSpc>
              <a:defRPr>
                <a:latin typeface="+mj-lt"/>
              </a:defRPr>
            </a:lvl1pPr>
            <a:lvl2pPr>
              <a:lnSpc>
                <a:spcPct val="110000"/>
              </a:lnSpc>
              <a:defRPr>
                <a:latin typeface="+mj-lt"/>
              </a:defRPr>
            </a:lvl2pPr>
            <a:lvl3pPr>
              <a:lnSpc>
                <a:spcPct val="110000"/>
              </a:lnSpc>
              <a:defRPr>
                <a:latin typeface="+mj-lt"/>
              </a:defRPr>
            </a:lvl3pPr>
            <a:lvl4pPr>
              <a:lnSpc>
                <a:spcPct val="110000"/>
              </a:lnSpc>
              <a:defRPr>
                <a:latin typeface="+mj-lt"/>
              </a:defRPr>
            </a:lvl4pPr>
            <a:lvl5pPr>
              <a:lnSpc>
                <a:spcPct val="11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3A65F8A-D888-4AE4-91FA-204E80C7CF4D}"/>
              </a:ext>
            </a:extLst>
          </p:cNvPr>
          <p:cNvSpPr>
            <a:spLocks noGrp="1"/>
          </p:cNvSpPr>
          <p:nvPr>
            <p:ph sz="half" idx="2"/>
          </p:nvPr>
        </p:nvSpPr>
        <p:spPr>
          <a:xfrm>
            <a:off x="6293186" y="2649010"/>
            <a:ext cx="5060613" cy="3277658"/>
          </a:xfrm>
        </p:spPr>
        <p:txBody>
          <a:bodyPr/>
          <a:lstStyle>
            <a:lvl1pPr>
              <a:lnSpc>
                <a:spcPct val="110000"/>
              </a:lnSpc>
              <a:defRPr>
                <a:latin typeface="+mj-lt"/>
              </a:defRPr>
            </a:lvl1pPr>
            <a:lvl2pPr>
              <a:lnSpc>
                <a:spcPct val="110000"/>
              </a:lnSpc>
              <a:defRPr>
                <a:latin typeface="+mj-lt"/>
              </a:defRPr>
            </a:lvl2pPr>
            <a:lvl3pPr>
              <a:lnSpc>
                <a:spcPct val="110000"/>
              </a:lnSpc>
              <a:defRPr>
                <a:latin typeface="+mj-lt"/>
              </a:defRPr>
            </a:lvl3pPr>
            <a:lvl4pPr>
              <a:lnSpc>
                <a:spcPct val="110000"/>
              </a:lnSpc>
              <a:defRPr>
                <a:latin typeface="+mj-lt"/>
              </a:defRPr>
            </a:lvl4pPr>
            <a:lvl5pPr>
              <a:lnSpc>
                <a:spcPct val="110000"/>
              </a:lnSpc>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61C3E7C-8A24-4DCE-8C28-D31DE7570041}"/>
              </a:ext>
            </a:extLst>
          </p:cNvPr>
          <p:cNvSpPr>
            <a:spLocks noGrp="1"/>
          </p:cNvSpPr>
          <p:nvPr>
            <p:ph type="sldNum" sz="quarter" idx="12"/>
          </p:nvPr>
        </p:nvSpPr>
        <p:spPr/>
        <p:txBody>
          <a:bodyPr/>
          <a:lstStyle>
            <a:lvl1pPr>
              <a:defRPr>
                <a:solidFill>
                  <a:schemeClr val="bg1"/>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163012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272035-8A0D-42AE-B810-AAB1C28CDF2D}"/>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4503751-1F57-4853-A1DC-13B29C8DD9D1}"/>
              </a:ext>
            </a:extLst>
          </p:cNvPr>
          <p:cNvSpPr>
            <a:spLocks noGrp="1"/>
          </p:cNvSpPr>
          <p:nvPr>
            <p:ph type="title"/>
          </p:nvPr>
        </p:nvSpPr>
        <p:spPr>
          <a:xfrm>
            <a:off x="1066800" y="1189831"/>
            <a:ext cx="10287000" cy="1325563"/>
          </a:xfrm>
        </p:spPr>
        <p:txBody>
          <a:bodyPr>
            <a:normAutofit/>
          </a:bodyPr>
          <a:lstStyle>
            <a:lvl1pPr>
              <a:defRPr lang="en-US" sz="4400" b="0" i="0" kern="1200" baseline="0" dirty="0">
                <a:solidFill>
                  <a:srgbClr val="132F61"/>
                </a:solidFill>
                <a:latin typeface="Goudy Old Style" panose="02020502050305020303" pitchFamily="18" charset="0"/>
                <a:ea typeface="+mj-ea"/>
                <a:cs typeface="+mj-cs"/>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3365CA8-7745-4EE7-B2C2-FD756BBF6F13}"/>
              </a:ext>
            </a:extLst>
          </p:cNvPr>
          <p:cNvSpPr>
            <a:spLocks noGrp="1"/>
          </p:cNvSpPr>
          <p:nvPr>
            <p:ph type="dt" sz="half" idx="10"/>
          </p:nvPr>
        </p:nvSpPr>
        <p:spPr/>
        <p:txBody>
          <a:bodyPr/>
          <a:lstStyle/>
          <a:p>
            <a:fld id="{C3B2755D-1ADF-48D7-B270-56EC5880CFA9}" type="datetimeFigureOut">
              <a:rPr lang="en-US" smtClean="0"/>
              <a:t>10/18/2022</a:t>
            </a:fld>
            <a:endParaRPr lang="en-US"/>
          </a:p>
        </p:txBody>
      </p:sp>
      <p:sp>
        <p:nvSpPr>
          <p:cNvPr id="4" name="Footer Placeholder 3">
            <a:extLst>
              <a:ext uri="{FF2B5EF4-FFF2-40B4-BE49-F238E27FC236}">
                <a16:creationId xmlns:a16="http://schemas.microsoft.com/office/drawing/2014/main" id="{1CE2506F-DB79-4F50-A140-6A723B3D1C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AC1A6-1579-4D23-A193-F713CDA40318}"/>
              </a:ext>
            </a:extLst>
          </p:cNvPr>
          <p:cNvSpPr>
            <a:spLocks noGrp="1"/>
          </p:cNvSpPr>
          <p:nvPr>
            <p:ph type="sldNum" sz="quarter" idx="12"/>
          </p:nvPr>
        </p:nvSpPr>
        <p:spPr/>
        <p:txBody>
          <a:bodyPr/>
          <a:lstStyle>
            <a:lvl1pPr>
              <a:defRPr>
                <a:solidFill>
                  <a:schemeClr val="bg1"/>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365059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BED1D-AB8C-4890-A72A-C6A12A045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BC0688-F977-46AD-840C-E5E22AC9D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52768D-1007-400F-B8BE-1CF3A1FEB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2755D-1ADF-48D7-B270-56EC5880CFA9}" type="datetimeFigureOut">
              <a:rPr lang="en-US" smtClean="0"/>
              <a:t>10/18/2022</a:t>
            </a:fld>
            <a:endParaRPr lang="en-US"/>
          </a:p>
        </p:txBody>
      </p:sp>
      <p:sp>
        <p:nvSpPr>
          <p:cNvPr id="5" name="Footer Placeholder 4">
            <a:extLst>
              <a:ext uri="{FF2B5EF4-FFF2-40B4-BE49-F238E27FC236}">
                <a16:creationId xmlns:a16="http://schemas.microsoft.com/office/drawing/2014/main" id="{90E1C5FB-D8BD-435F-A74D-AD78F22BE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978DA-B0AA-458F-9C9E-37F189047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E462F-74F8-4A06-AED5-E5A8F5CC897C}" type="slidenum">
              <a:rPr lang="en-US" smtClean="0"/>
              <a:t>‹#›</a:t>
            </a:fld>
            <a:endParaRPr lang="en-US"/>
          </a:p>
        </p:txBody>
      </p:sp>
    </p:spTree>
    <p:extLst>
      <p:ext uri="{BB962C8B-B14F-4D97-AF65-F5344CB8AC3E}">
        <p14:creationId xmlns:p14="http://schemas.microsoft.com/office/powerpoint/2010/main" val="3339011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mnscha.org/wp-content/uploads/6202.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nscha.org/hy-vee-virtual-store-tour/"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mnscha.org/wp-content/uploads/6231v2-ENG.pdf" TargetMode="External"/><Relationship Id="rId2" Type="http://schemas.openxmlformats.org/officeDocument/2006/relationships/hyperlink" Target="https://mnscha.org/wp-content/uploads/6007.pdf" TargetMode="Externa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hyperlink" Target="https://mnscha.org/members/embracing-life-online/" TargetMode="External"/><Relationship Id="rId2" Type="http://schemas.openxmlformats.org/officeDocument/2006/relationships/hyperlink" Target="https://mnscha.org/members/wellness-programs/" TargetMode="Externa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mnscha.org/wp-content/uploads/595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nscha.org/members/wellness-program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mnscha.org/members/member-service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mnscha.org/members/member-services/" TargetMode="External"/><Relationship Id="rId2" Type="http://schemas.openxmlformats.org/officeDocument/2006/relationships/hyperlink" Target="https://mnscha.org/members/embracing-life-onlin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03C0-9206-4268-80A3-1664F12021EC}"/>
              </a:ext>
            </a:extLst>
          </p:cNvPr>
          <p:cNvSpPr>
            <a:spLocks noGrp="1"/>
          </p:cNvSpPr>
          <p:nvPr>
            <p:ph type="ctrTitle"/>
          </p:nvPr>
        </p:nvSpPr>
        <p:spPr>
          <a:xfrm>
            <a:off x="1582723" y="1590544"/>
            <a:ext cx="9144000" cy="3031790"/>
          </a:xfrm>
        </p:spPr>
        <p:txBody>
          <a:bodyPr>
            <a:normAutofit/>
          </a:bodyPr>
          <a:lstStyle/>
          <a:p>
            <a:r>
              <a:rPr lang="en-US" sz="5300" dirty="0"/>
              <a:t>Wellness Programs </a:t>
            </a:r>
            <a:br>
              <a:rPr lang="en-US" sz="5300" dirty="0"/>
            </a:br>
            <a:r>
              <a:rPr lang="en-US" sz="5300" dirty="0"/>
              <a:t>&amp; Quality Projects</a:t>
            </a:r>
            <a:endParaRPr lang="en-US" dirty="0"/>
          </a:p>
        </p:txBody>
      </p:sp>
    </p:spTree>
    <p:extLst>
      <p:ext uri="{BB962C8B-B14F-4D97-AF65-F5344CB8AC3E}">
        <p14:creationId xmlns:p14="http://schemas.microsoft.com/office/powerpoint/2010/main" val="296308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759C-BFB9-6121-A7A1-7CB2293979AD}"/>
              </a:ext>
            </a:extLst>
          </p:cNvPr>
          <p:cNvSpPr>
            <a:spLocks noGrp="1"/>
          </p:cNvSpPr>
          <p:nvPr>
            <p:ph type="title"/>
          </p:nvPr>
        </p:nvSpPr>
        <p:spPr/>
        <p:txBody>
          <a:bodyPr/>
          <a:lstStyle/>
          <a:p>
            <a:pPr algn="ctr"/>
            <a:r>
              <a:rPr lang="en-US" dirty="0"/>
              <a:t>Population Health Management</a:t>
            </a:r>
          </a:p>
        </p:txBody>
      </p:sp>
      <p:sp>
        <p:nvSpPr>
          <p:cNvPr id="3" name="Content Placeholder 2">
            <a:extLst>
              <a:ext uri="{FF2B5EF4-FFF2-40B4-BE49-F238E27FC236}">
                <a16:creationId xmlns:a16="http://schemas.microsoft.com/office/drawing/2014/main" id="{3F59C68D-51D8-8731-99DF-2D7733D62C13}"/>
              </a:ext>
            </a:extLst>
          </p:cNvPr>
          <p:cNvSpPr>
            <a:spLocks noGrp="1"/>
          </p:cNvSpPr>
          <p:nvPr>
            <p:ph idx="1"/>
          </p:nvPr>
        </p:nvSpPr>
        <p:spPr/>
        <p:txBody>
          <a:bodyPr>
            <a:normAutofit/>
          </a:bodyPr>
          <a:lstStyle/>
          <a:p>
            <a:r>
              <a:rPr lang="en-US" dirty="0"/>
              <a:t>South Country Health Alliance’s Population Health Management (PHM) strategy is a collaboration of departments, community partners, and counties, that includes services and programs to maintain and improve health care quality and outcomes. </a:t>
            </a:r>
          </a:p>
        </p:txBody>
      </p:sp>
    </p:spTree>
    <p:extLst>
      <p:ext uri="{BB962C8B-B14F-4D97-AF65-F5344CB8AC3E}">
        <p14:creationId xmlns:p14="http://schemas.microsoft.com/office/powerpoint/2010/main" val="82002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2F5F990-82E5-444C-A2DE-92E51165BABE}"/>
              </a:ext>
            </a:extLst>
          </p:cNvPr>
          <p:cNvSpPr>
            <a:spLocks noGrp="1"/>
          </p:cNvSpPr>
          <p:nvPr>
            <p:ph type="title"/>
          </p:nvPr>
        </p:nvSpPr>
        <p:spPr>
          <a:xfrm>
            <a:off x="2091267" y="-26034"/>
            <a:ext cx="10100733" cy="1114955"/>
          </a:xfrm>
        </p:spPr>
        <p:txBody>
          <a:bodyPr>
            <a:normAutofit/>
          </a:bodyPr>
          <a:lstStyle/>
          <a:p>
            <a:r>
              <a:rPr lang="en-US" sz="4000" dirty="0"/>
              <a:t>Population Health - Focus 1 &amp; 2</a:t>
            </a:r>
          </a:p>
        </p:txBody>
      </p:sp>
      <p:pic>
        <p:nvPicPr>
          <p:cNvPr id="3" name="Picture 2">
            <a:extLst>
              <a:ext uri="{FF2B5EF4-FFF2-40B4-BE49-F238E27FC236}">
                <a16:creationId xmlns:a16="http://schemas.microsoft.com/office/drawing/2014/main" id="{375AE496-3AE9-4D62-A035-C5B7C85C0D21}"/>
              </a:ext>
            </a:extLst>
          </p:cNvPr>
          <p:cNvPicPr>
            <a:picLocks noChangeAspect="1"/>
          </p:cNvPicPr>
          <p:nvPr/>
        </p:nvPicPr>
        <p:blipFill>
          <a:blip r:embed="rId2"/>
          <a:stretch>
            <a:fillRect/>
          </a:stretch>
        </p:blipFill>
        <p:spPr>
          <a:xfrm>
            <a:off x="197567" y="927304"/>
            <a:ext cx="5776956" cy="2847742"/>
          </a:xfrm>
          <a:prstGeom prst="rect">
            <a:avLst/>
          </a:prstGeom>
        </p:spPr>
      </p:pic>
      <p:pic>
        <p:nvPicPr>
          <p:cNvPr id="5" name="Picture 4">
            <a:extLst>
              <a:ext uri="{FF2B5EF4-FFF2-40B4-BE49-F238E27FC236}">
                <a16:creationId xmlns:a16="http://schemas.microsoft.com/office/drawing/2014/main" id="{16CDC32B-F85A-420E-BEDA-F88B6D3C4C29}"/>
              </a:ext>
            </a:extLst>
          </p:cNvPr>
          <p:cNvPicPr>
            <a:picLocks noChangeAspect="1"/>
          </p:cNvPicPr>
          <p:nvPr/>
        </p:nvPicPr>
        <p:blipFill>
          <a:blip r:embed="rId3"/>
          <a:stretch>
            <a:fillRect/>
          </a:stretch>
        </p:blipFill>
        <p:spPr>
          <a:xfrm>
            <a:off x="6096000" y="3319943"/>
            <a:ext cx="5776956" cy="3001346"/>
          </a:xfrm>
          <a:prstGeom prst="rect">
            <a:avLst/>
          </a:prstGeom>
        </p:spPr>
      </p:pic>
    </p:spTree>
    <p:extLst>
      <p:ext uri="{BB962C8B-B14F-4D97-AF65-F5344CB8AC3E}">
        <p14:creationId xmlns:p14="http://schemas.microsoft.com/office/powerpoint/2010/main" val="380668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6D2B-EE7B-ABC1-A985-4571B75A2DAD}"/>
              </a:ext>
            </a:extLst>
          </p:cNvPr>
          <p:cNvSpPr>
            <a:spLocks noGrp="1"/>
          </p:cNvSpPr>
          <p:nvPr>
            <p:ph type="title"/>
          </p:nvPr>
        </p:nvSpPr>
        <p:spPr>
          <a:xfrm>
            <a:off x="2333538" y="623451"/>
            <a:ext cx="10287000" cy="710399"/>
          </a:xfrm>
        </p:spPr>
        <p:txBody>
          <a:bodyPr/>
          <a:lstStyle/>
          <a:p>
            <a:r>
              <a:rPr lang="en-US" dirty="0"/>
              <a:t>Population Health – Focus 3 &amp; 4</a:t>
            </a:r>
          </a:p>
        </p:txBody>
      </p:sp>
      <p:pic>
        <p:nvPicPr>
          <p:cNvPr id="3" name="Picture 2">
            <a:extLst>
              <a:ext uri="{FF2B5EF4-FFF2-40B4-BE49-F238E27FC236}">
                <a16:creationId xmlns:a16="http://schemas.microsoft.com/office/drawing/2014/main" id="{7444E8ED-F2AC-089E-A375-FDDD995689D0}"/>
              </a:ext>
            </a:extLst>
          </p:cNvPr>
          <p:cNvPicPr>
            <a:picLocks noChangeAspect="1"/>
          </p:cNvPicPr>
          <p:nvPr/>
        </p:nvPicPr>
        <p:blipFill>
          <a:blip r:embed="rId2"/>
          <a:stretch>
            <a:fillRect/>
          </a:stretch>
        </p:blipFill>
        <p:spPr>
          <a:xfrm>
            <a:off x="698366" y="1333850"/>
            <a:ext cx="5511934" cy="3008370"/>
          </a:xfrm>
          <a:prstGeom prst="rect">
            <a:avLst/>
          </a:prstGeom>
        </p:spPr>
      </p:pic>
      <p:pic>
        <p:nvPicPr>
          <p:cNvPr id="4" name="Picture 3">
            <a:extLst>
              <a:ext uri="{FF2B5EF4-FFF2-40B4-BE49-F238E27FC236}">
                <a16:creationId xmlns:a16="http://schemas.microsoft.com/office/drawing/2014/main" id="{1B5AC600-444F-10A1-F2D2-83AFE12F7B3E}"/>
              </a:ext>
            </a:extLst>
          </p:cNvPr>
          <p:cNvPicPr>
            <a:picLocks noChangeAspect="1"/>
          </p:cNvPicPr>
          <p:nvPr/>
        </p:nvPicPr>
        <p:blipFill>
          <a:blip r:embed="rId3"/>
          <a:stretch>
            <a:fillRect/>
          </a:stretch>
        </p:blipFill>
        <p:spPr>
          <a:xfrm>
            <a:off x="6210300" y="2701255"/>
            <a:ext cx="5511934" cy="3196206"/>
          </a:xfrm>
          <a:prstGeom prst="rect">
            <a:avLst/>
          </a:prstGeom>
        </p:spPr>
      </p:pic>
    </p:spTree>
    <p:extLst>
      <p:ext uri="{BB962C8B-B14F-4D97-AF65-F5344CB8AC3E}">
        <p14:creationId xmlns:p14="http://schemas.microsoft.com/office/powerpoint/2010/main" val="262316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08BA-D047-A106-C453-A8D284D8953E}"/>
              </a:ext>
            </a:extLst>
          </p:cNvPr>
          <p:cNvSpPr>
            <a:spLocks noGrp="1"/>
          </p:cNvSpPr>
          <p:nvPr>
            <p:ph type="title"/>
          </p:nvPr>
        </p:nvSpPr>
        <p:spPr/>
        <p:txBody>
          <a:bodyPr/>
          <a:lstStyle/>
          <a:p>
            <a:r>
              <a:rPr lang="en-US" dirty="0"/>
              <a:t>Diabetes Performance Improvement Project</a:t>
            </a:r>
          </a:p>
        </p:txBody>
      </p:sp>
      <p:sp>
        <p:nvSpPr>
          <p:cNvPr id="3" name="Content Placeholder 2">
            <a:extLst>
              <a:ext uri="{FF2B5EF4-FFF2-40B4-BE49-F238E27FC236}">
                <a16:creationId xmlns:a16="http://schemas.microsoft.com/office/drawing/2014/main" id="{76BE9D52-A815-05BB-E172-45EA9FF8A8E7}"/>
              </a:ext>
            </a:extLst>
          </p:cNvPr>
          <p:cNvSpPr>
            <a:spLocks noGrp="1"/>
          </p:cNvSpPr>
          <p:nvPr>
            <p:ph idx="1"/>
          </p:nvPr>
        </p:nvSpPr>
        <p:spPr>
          <a:xfrm>
            <a:off x="890785" y="2345690"/>
            <a:ext cx="10100733" cy="3659989"/>
          </a:xfrm>
        </p:spPr>
        <p:txBody>
          <a:bodyPr>
            <a:normAutofit/>
          </a:bodyPr>
          <a:lstStyle/>
          <a:p>
            <a:r>
              <a:rPr lang="en-US" b="0" i="0" dirty="0">
                <a:solidFill>
                  <a:srgbClr val="000000"/>
                </a:solidFill>
                <a:effectLst/>
                <a:latin typeface="Titillium Web" panose="020B0604020202020204" pitchFamily="2" charset="0"/>
              </a:rPr>
              <a:t>Comprehensive Diabetic Care - for members enrolled in </a:t>
            </a:r>
            <a:r>
              <a:rPr lang="en-US" b="0" i="0" dirty="0" err="1">
                <a:solidFill>
                  <a:srgbClr val="000000"/>
                </a:solidFill>
                <a:effectLst/>
                <a:latin typeface="Titillium Web" panose="020B0604020202020204" pitchFamily="2" charset="0"/>
              </a:rPr>
              <a:t>AbiltyCare,SingleCare,SharedCare,MSC</a:t>
            </a:r>
            <a:r>
              <a:rPr lang="en-US" b="0" i="0" dirty="0">
                <a:solidFill>
                  <a:srgbClr val="000000"/>
                </a:solidFill>
                <a:effectLst/>
                <a:latin typeface="Titillium Web" panose="020B0604020202020204" pitchFamily="2" charset="0"/>
              </a:rPr>
              <a:t>+ and </a:t>
            </a:r>
            <a:r>
              <a:rPr lang="en-US" b="0" i="0" dirty="0" err="1">
                <a:solidFill>
                  <a:srgbClr val="000000"/>
                </a:solidFill>
                <a:effectLst/>
                <a:latin typeface="Titillium Web" panose="020B0604020202020204" pitchFamily="2" charset="0"/>
              </a:rPr>
              <a:t>SeniorCareComplete</a:t>
            </a:r>
            <a:r>
              <a:rPr lang="en-US" b="0" i="0" dirty="0">
                <a:solidFill>
                  <a:srgbClr val="000000"/>
                </a:solidFill>
                <a:effectLst/>
                <a:latin typeface="Titillium Web" panose="020B0604020202020204" pitchFamily="2" charset="0"/>
              </a:rPr>
              <a:t>). This performance improvement project has a focus on health disparities and is in place for calendar years 2021 – 2023. Our goal is to improve members self-management of their diabetes for those living in rural communities and experiencing geographic health disparities</a:t>
            </a:r>
            <a:endParaRPr lang="en-US" dirty="0">
              <a:hlinkClick r:id="rId2"/>
            </a:endParaRPr>
          </a:p>
        </p:txBody>
      </p:sp>
    </p:spTree>
    <p:extLst>
      <p:ext uri="{BB962C8B-B14F-4D97-AF65-F5344CB8AC3E}">
        <p14:creationId xmlns:p14="http://schemas.microsoft.com/office/powerpoint/2010/main" val="12113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EF00-D21C-480F-156B-5E442738A8C6}"/>
              </a:ext>
            </a:extLst>
          </p:cNvPr>
          <p:cNvSpPr>
            <a:spLocks noGrp="1"/>
          </p:cNvSpPr>
          <p:nvPr>
            <p:ph type="title"/>
          </p:nvPr>
        </p:nvSpPr>
        <p:spPr/>
        <p:txBody>
          <a:bodyPr>
            <a:noAutofit/>
          </a:bodyPr>
          <a:lstStyle/>
          <a:p>
            <a:pPr algn="ctr"/>
            <a:r>
              <a:rPr lang="en-US" sz="3600" dirty="0"/>
              <a:t>Diabetes Care Certificate </a:t>
            </a:r>
            <a:br>
              <a:rPr lang="en-US" sz="3600" dirty="0"/>
            </a:br>
            <a:r>
              <a:rPr lang="en-US" sz="3600" dirty="0"/>
              <a:t>(Diabetes Dx Type 1 or Type 2 Diabetes)</a:t>
            </a:r>
          </a:p>
        </p:txBody>
      </p:sp>
      <p:pic>
        <p:nvPicPr>
          <p:cNvPr id="5" name="Picture 4">
            <a:extLst>
              <a:ext uri="{FF2B5EF4-FFF2-40B4-BE49-F238E27FC236}">
                <a16:creationId xmlns:a16="http://schemas.microsoft.com/office/drawing/2014/main" id="{F81BD65A-166A-5FD4-0F21-E373266EC258}"/>
              </a:ext>
            </a:extLst>
          </p:cNvPr>
          <p:cNvPicPr>
            <a:picLocks noChangeAspect="1"/>
          </p:cNvPicPr>
          <p:nvPr/>
        </p:nvPicPr>
        <p:blipFill>
          <a:blip r:embed="rId2"/>
          <a:stretch>
            <a:fillRect/>
          </a:stretch>
        </p:blipFill>
        <p:spPr>
          <a:xfrm>
            <a:off x="2323750" y="2164821"/>
            <a:ext cx="7283955" cy="4290969"/>
          </a:xfrm>
          <a:prstGeom prst="rect">
            <a:avLst/>
          </a:prstGeom>
        </p:spPr>
      </p:pic>
    </p:spTree>
    <p:extLst>
      <p:ext uri="{BB962C8B-B14F-4D97-AF65-F5344CB8AC3E}">
        <p14:creationId xmlns:p14="http://schemas.microsoft.com/office/powerpoint/2010/main" val="38607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3BD8-0635-CFDB-AFDF-7A0C557184CF}"/>
              </a:ext>
            </a:extLst>
          </p:cNvPr>
          <p:cNvSpPr>
            <a:spLocks noGrp="1"/>
          </p:cNvSpPr>
          <p:nvPr>
            <p:ph type="title"/>
          </p:nvPr>
        </p:nvSpPr>
        <p:spPr>
          <a:xfrm>
            <a:off x="1066800" y="494950"/>
            <a:ext cx="10287000" cy="1124126"/>
          </a:xfrm>
        </p:spPr>
        <p:txBody>
          <a:bodyPr>
            <a:normAutofit/>
          </a:bodyPr>
          <a:lstStyle/>
          <a:p>
            <a:pPr algn="ctr"/>
            <a:r>
              <a:rPr lang="en-US" dirty="0"/>
              <a:t>Hy-Vee Collaborative</a:t>
            </a:r>
            <a:br>
              <a:rPr lang="en-US" dirty="0"/>
            </a:br>
            <a:r>
              <a:rPr lang="en-US" sz="2000" dirty="0">
                <a:hlinkClick r:id="rId2"/>
              </a:rPr>
              <a:t>Virtual Store Tour – South Country Health Alliance (mnscha.org)</a:t>
            </a:r>
            <a:endParaRPr lang="en-US" dirty="0"/>
          </a:p>
        </p:txBody>
      </p:sp>
      <p:sp>
        <p:nvSpPr>
          <p:cNvPr id="12" name="TextBox 11">
            <a:extLst>
              <a:ext uri="{FF2B5EF4-FFF2-40B4-BE49-F238E27FC236}">
                <a16:creationId xmlns:a16="http://schemas.microsoft.com/office/drawing/2014/main" id="{189461C4-31A4-317E-42AA-CAC32FD31642}"/>
              </a:ext>
            </a:extLst>
          </p:cNvPr>
          <p:cNvSpPr txBox="1"/>
          <p:nvPr/>
        </p:nvSpPr>
        <p:spPr>
          <a:xfrm>
            <a:off x="3162999" y="1790344"/>
            <a:ext cx="6094602" cy="369332"/>
          </a:xfrm>
          <a:prstGeom prst="rect">
            <a:avLst/>
          </a:prstGeom>
          <a:noFill/>
        </p:spPr>
        <p:txBody>
          <a:bodyPr wrap="square">
            <a:spAutoFit/>
          </a:bodyPr>
          <a:lstStyle/>
          <a:p>
            <a:endParaRPr lang="en-US" dirty="0"/>
          </a:p>
        </p:txBody>
      </p:sp>
      <p:pic>
        <p:nvPicPr>
          <p:cNvPr id="14" name="Picture 13">
            <a:extLst>
              <a:ext uri="{FF2B5EF4-FFF2-40B4-BE49-F238E27FC236}">
                <a16:creationId xmlns:a16="http://schemas.microsoft.com/office/drawing/2014/main" id="{BC3D3FDA-4E38-E964-FBE2-7E85B4A20456}"/>
              </a:ext>
            </a:extLst>
          </p:cNvPr>
          <p:cNvPicPr>
            <a:picLocks noChangeAspect="1"/>
          </p:cNvPicPr>
          <p:nvPr/>
        </p:nvPicPr>
        <p:blipFill>
          <a:blip r:embed="rId3"/>
          <a:stretch>
            <a:fillRect/>
          </a:stretch>
        </p:blipFill>
        <p:spPr>
          <a:xfrm>
            <a:off x="391486" y="1521896"/>
            <a:ext cx="11409027" cy="5113796"/>
          </a:xfrm>
          <a:prstGeom prst="rect">
            <a:avLst/>
          </a:prstGeom>
        </p:spPr>
      </p:pic>
    </p:spTree>
    <p:extLst>
      <p:ext uri="{BB962C8B-B14F-4D97-AF65-F5344CB8AC3E}">
        <p14:creationId xmlns:p14="http://schemas.microsoft.com/office/powerpoint/2010/main" val="299739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A982-ADF1-D52D-01F8-5B2E38593550}"/>
              </a:ext>
            </a:extLst>
          </p:cNvPr>
          <p:cNvSpPr>
            <a:spLocks noGrp="1"/>
          </p:cNvSpPr>
          <p:nvPr>
            <p:ph type="title"/>
          </p:nvPr>
        </p:nvSpPr>
        <p:spPr/>
        <p:txBody>
          <a:bodyPr>
            <a:normAutofit fontScale="90000"/>
          </a:bodyPr>
          <a:lstStyle/>
          <a:p>
            <a:r>
              <a:rPr lang="en-US" dirty="0"/>
              <a:t>Healthy Start for Mothers and Children Performance Improvement Project</a:t>
            </a:r>
          </a:p>
        </p:txBody>
      </p:sp>
      <p:sp>
        <p:nvSpPr>
          <p:cNvPr id="3" name="Content Placeholder 2">
            <a:extLst>
              <a:ext uri="{FF2B5EF4-FFF2-40B4-BE49-F238E27FC236}">
                <a16:creationId xmlns:a16="http://schemas.microsoft.com/office/drawing/2014/main" id="{EB2FB3F5-0975-9B22-DEFC-C60091F381A4}"/>
              </a:ext>
            </a:extLst>
          </p:cNvPr>
          <p:cNvSpPr>
            <a:spLocks noGrp="1"/>
          </p:cNvSpPr>
          <p:nvPr>
            <p:ph idx="1"/>
          </p:nvPr>
        </p:nvSpPr>
        <p:spPr/>
        <p:txBody>
          <a:bodyPr/>
          <a:lstStyle/>
          <a:p>
            <a:r>
              <a:rPr lang="en-US" dirty="0">
                <a:solidFill>
                  <a:srgbClr val="000000"/>
                </a:solidFill>
                <a:latin typeface="Titillium Web" panose="020B0604020202020204" pitchFamily="2" charset="0"/>
              </a:rPr>
              <a:t>The project is intended to promote a “Healthy Start” for the health of our mothers and children ages (0-15 months) on our PMAP and Minnesota Care programs experiencing the effects of geographic disparities due to living in rural communities</a:t>
            </a:r>
            <a:r>
              <a:rPr lang="en-US" sz="1800" spc="-5" dirty="0">
                <a:solidFill>
                  <a:srgbClr val="00002F"/>
                </a:solidFill>
                <a:effectLst/>
                <a:latin typeface="Calibri" panose="020F0502020204030204" pitchFamily="34" charset="0"/>
                <a:ea typeface="Calibri" panose="020F0502020204030204" pitchFamily="34" charset="0"/>
              </a:rPr>
              <a:t>.</a:t>
            </a:r>
          </a:p>
          <a:p>
            <a:pPr lvl="1"/>
            <a:r>
              <a:rPr lang="en-US" sz="1400" spc="-5" dirty="0">
                <a:solidFill>
                  <a:srgbClr val="00002F"/>
                </a:solidFill>
                <a:latin typeface="Calibri" panose="020F0502020204030204" pitchFamily="34" charset="0"/>
                <a:ea typeface="Calibri" panose="020F0502020204030204" pitchFamily="34" charset="0"/>
              </a:rPr>
              <a:t>Voucher Rewards</a:t>
            </a:r>
          </a:p>
          <a:p>
            <a:pPr lvl="1"/>
            <a:r>
              <a:rPr lang="en-US" sz="1400" spc="-5" dirty="0">
                <a:solidFill>
                  <a:srgbClr val="00002F"/>
                </a:solidFill>
                <a:effectLst/>
                <a:latin typeface="Calibri" panose="020F0502020204030204" pitchFamily="34" charset="0"/>
                <a:ea typeface="Calibri" panose="020F0502020204030204" pitchFamily="34" charset="0"/>
              </a:rPr>
              <a:t>Embracing Life and Baby First Year Calendar</a:t>
            </a:r>
          </a:p>
          <a:p>
            <a:pPr lvl="1"/>
            <a:r>
              <a:rPr lang="en-US" sz="1400" spc="-5" dirty="0">
                <a:solidFill>
                  <a:srgbClr val="00002F"/>
                </a:solidFill>
                <a:latin typeface="Calibri" panose="020F0502020204030204" pitchFamily="34" charset="0"/>
                <a:ea typeface="Calibri" panose="020F0502020204030204" pitchFamily="34" charset="0"/>
              </a:rPr>
              <a:t>Pregnancy Lists</a:t>
            </a:r>
            <a:endParaRPr lang="en-US" sz="1400" spc="-5" dirty="0">
              <a:solidFill>
                <a:srgbClr val="00002F"/>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6978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57FD-9676-D036-3743-A5D6C9909D45}"/>
              </a:ext>
            </a:extLst>
          </p:cNvPr>
          <p:cNvSpPr>
            <a:spLocks noGrp="1"/>
          </p:cNvSpPr>
          <p:nvPr>
            <p:ph type="title"/>
          </p:nvPr>
        </p:nvSpPr>
        <p:spPr/>
        <p:txBody>
          <a:bodyPr>
            <a:normAutofit fontScale="90000"/>
          </a:bodyPr>
          <a:lstStyle/>
          <a:p>
            <a:r>
              <a:rPr lang="en-US" dirty="0"/>
              <a:t>Colorectal and Breast Cancer - Chronic Care Improvement Project</a:t>
            </a:r>
          </a:p>
        </p:txBody>
      </p:sp>
      <p:sp>
        <p:nvSpPr>
          <p:cNvPr id="3" name="Content Placeholder 2">
            <a:extLst>
              <a:ext uri="{FF2B5EF4-FFF2-40B4-BE49-F238E27FC236}">
                <a16:creationId xmlns:a16="http://schemas.microsoft.com/office/drawing/2014/main" id="{E749695D-09EA-C9DA-A59B-56A42B64A9BF}"/>
              </a:ext>
            </a:extLst>
          </p:cNvPr>
          <p:cNvSpPr>
            <a:spLocks noGrp="1"/>
          </p:cNvSpPr>
          <p:nvPr>
            <p:ph idx="1"/>
          </p:nvPr>
        </p:nvSpPr>
        <p:spPr/>
        <p:txBody>
          <a:bodyPr/>
          <a:lstStyle/>
          <a:p>
            <a:pPr marL="0" indent="0">
              <a:buNone/>
            </a:pPr>
            <a:r>
              <a:rPr lang="en-US" sz="1800" b="1" i="0" u="none" strike="noStrike" baseline="0" dirty="0">
                <a:solidFill>
                  <a:srgbClr val="000000"/>
                </a:solidFill>
                <a:latin typeface="Calibri" panose="020F0502020204030204" pitchFamily="34" charset="0"/>
              </a:rPr>
              <a:t>the target population </a:t>
            </a:r>
            <a:r>
              <a:rPr lang="en-US" sz="1800" b="0" i="0" u="none" strike="noStrike" baseline="0" dirty="0">
                <a:solidFill>
                  <a:srgbClr val="000000"/>
                </a:solidFill>
                <a:latin typeface="Calibri" panose="020F0502020204030204" pitchFamily="34" charset="0"/>
              </a:rPr>
              <a:t>Members enrolled in </a:t>
            </a:r>
            <a:r>
              <a:rPr lang="en-US" sz="1800" b="0" i="0" u="none" strike="noStrike" baseline="0" dirty="0" err="1">
                <a:solidFill>
                  <a:srgbClr val="000000"/>
                </a:solidFill>
                <a:latin typeface="Calibri" panose="020F0502020204030204" pitchFamily="34" charset="0"/>
              </a:rPr>
              <a:t>SeniorCareComplete</a:t>
            </a:r>
            <a:r>
              <a:rPr lang="en-US" sz="1800" b="0" i="0" u="none" strike="noStrike" baseline="0" dirty="0">
                <a:solidFill>
                  <a:srgbClr val="000000"/>
                </a:solidFill>
                <a:latin typeface="Calibri" panose="020F0502020204030204" pitchFamily="34" charset="0"/>
              </a:rPr>
              <a:t> and </a:t>
            </a:r>
            <a:r>
              <a:rPr lang="en-US" sz="1800" b="0" i="0" u="none" strike="noStrike" baseline="0" dirty="0" err="1">
                <a:solidFill>
                  <a:srgbClr val="000000"/>
                </a:solidFill>
                <a:latin typeface="Calibri" panose="020F0502020204030204" pitchFamily="34" charset="0"/>
              </a:rPr>
              <a:t>AbilityCare</a:t>
            </a:r>
            <a:r>
              <a:rPr lang="en-US" sz="1800" b="0" i="0" u="none" strike="noStrike" baseline="0" dirty="0">
                <a:solidFill>
                  <a:srgbClr val="000000"/>
                </a:solidFill>
                <a:latin typeface="Calibri" panose="020F0502020204030204" pitchFamily="34" charset="0"/>
              </a:rPr>
              <a:t> who do not have an up-to-date colon cancer screening (Ages 45-75) and members who do not have an up-to-date breast cancer screening (Ages 50-74). </a:t>
            </a:r>
            <a:endParaRPr lang="en-US" dirty="0"/>
          </a:p>
          <a:p>
            <a:r>
              <a:rPr lang="en-US" sz="2000" dirty="0">
                <a:latin typeface="+mn-lt"/>
              </a:rPr>
              <a:t>American Cancer Society Collaboration</a:t>
            </a:r>
          </a:p>
          <a:p>
            <a:r>
              <a:rPr lang="en-US" sz="2000" dirty="0">
                <a:latin typeface="+mn-lt"/>
              </a:rPr>
              <a:t>Informational and educational materials</a:t>
            </a:r>
          </a:p>
          <a:p>
            <a:r>
              <a:rPr lang="en-US" sz="2000" dirty="0">
                <a:latin typeface="+mn-lt"/>
              </a:rPr>
              <a:t>Voucher Rewards</a:t>
            </a:r>
          </a:p>
          <a:p>
            <a:r>
              <a:rPr lang="en-US" sz="2000" dirty="0">
                <a:latin typeface="+mn-lt"/>
              </a:rPr>
              <a:t>Mailings</a:t>
            </a:r>
          </a:p>
          <a:p>
            <a:pPr marL="0" indent="0">
              <a:buNone/>
            </a:pPr>
            <a:endParaRPr lang="en-US" dirty="0"/>
          </a:p>
        </p:txBody>
      </p:sp>
    </p:spTree>
    <p:extLst>
      <p:ext uri="{BB962C8B-B14F-4D97-AF65-F5344CB8AC3E}">
        <p14:creationId xmlns:p14="http://schemas.microsoft.com/office/powerpoint/2010/main" val="279005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B87E-D912-B517-D029-2D821A8F57FE}"/>
              </a:ext>
            </a:extLst>
          </p:cNvPr>
          <p:cNvSpPr>
            <a:spLocks noGrp="1"/>
          </p:cNvSpPr>
          <p:nvPr>
            <p:ph type="title"/>
          </p:nvPr>
        </p:nvSpPr>
        <p:spPr/>
        <p:txBody>
          <a:bodyPr/>
          <a:lstStyle/>
          <a:p>
            <a:r>
              <a:rPr lang="en-US" dirty="0"/>
              <a:t>Cervical Cancer Screening – Focused Study</a:t>
            </a:r>
          </a:p>
        </p:txBody>
      </p:sp>
      <p:sp>
        <p:nvSpPr>
          <p:cNvPr id="3" name="Content Placeholder 2">
            <a:extLst>
              <a:ext uri="{FF2B5EF4-FFF2-40B4-BE49-F238E27FC236}">
                <a16:creationId xmlns:a16="http://schemas.microsoft.com/office/drawing/2014/main" id="{353D7410-2834-8A70-EBE5-07361897FF9C}"/>
              </a:ext>
            </a:extLst>
          </p:cNvPr>
          <p:cNvSpPr>
            <a:spLocks noGrp="1"/>
          </p:cNvSpPr>
          <p:nvPr>
            <p:ph idx="1"/>
          </p:nvPr>
        </p:nvSpPr>
        <p:spPr/>
        <p:txBody>
          <a:bodyPr>
            <a:normAutofit lnSpcReduction="10000"/>
          </a:bodyPr>
          <a:lstStyle/>
          <a:p>
            <a:pPr marL="0" indent="0">
              <a:buNone/>
            </a:pPr>
            <a:r>
              <a:rPr lang="en-US" dirty="0"/>
              <a:t>increase the overall percentage of PMAP, MinnesotaCare, </a:t>
            </a:r>
            <a:r>
              <a:rPr lang="en-US" b="1" dirty="0" err="1"/>
              <a:t>SingleCare</a:t>
            </a:r>
            <a:r>
              <a:rPr lang="en-US" b="1" dirty="0"/>
              <a:t>, </a:t>
            </a:r>
            <a:r>
              <a:rPr lang="en-US" b="1" dirty="0" err="1"/>
              <a:t>SharedCare</a:t>
            </a:r>
            <a:r>
              <a:rPr lang="en-US" b="1" dirty="0"/>
              <a:t>, and </a:t>
            </a:r>
            <a:r>
              <a:rPr lang="en-US" b="1" dirty="0" err="1"/>
              <a:t>AbilityCare</a:t>
            </a:r>
            <a:r>
              <a:rPr lang="en-US" b="1" dirty="0"/>
              <a:t> </a:t>
            </a:r>
            <a:r>
              <a:rPr lang="en-US" dirty="0"/>
              <a:t>members ages 21-64 who receive a cervical cancer screening</a:t>
            </a:r>
          </a:p>
          <a:p>
            <a:pPr lvl="1"/>
            <a:r>
              <a:rPr lang="en-US" dirty="0"/>
              <a:t>Education</a:t>
            </a:r>
          </a:p>
          <a:p>
            <a:pPr lvl="1"/>
            <a:r>
              <a:rPr lang="en-US" dirty="0"/>
              <a:t>Facebook</a:t>
            </a:r>
          </a:p>
          <a:p>
            <a:pPr lvl="1"/>
            <a:r>
              <a:rPr lang="en-US" dirty="0"/>
              <a:t>Reward Incentive</a:t>
            </a:r>
          </a:p>
          <a:p>
            <a:pPr lvl="1"/>
            <a:r>
              <a:rPr lang="en-US" dirty="0"/>
              <a:t>Member Mailings</a:t>
            </a:r>
          </a:p>
          <a:p>
            <a:pPr lvl="1"/>
            <a:r>
              <a:rPr lang="en-US" dirty="0"/>
              <a:t>American Cancer Society Collaboration</a:t>
            </a:r>
          </a:p>
        </p:txBody>
      </p:sp>
    </p:spTree>
    <p:extLst>
      <p:ext uri="{BB962C8B-B14F-4D97-AF65-F5344CB8AC3E}">
        <p14:creationId xmlns:p14="http://schemas.microsoft.com/office/powerpoint/2010/main" val="130526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7B89-B587-9C32-A1F9-436A75047FE0}"/>
              </a:ext>
            </a:extLst>
          </p:cNvPr>
          <p:cNvSpPr>
            <a:spLocks noGrp="1"/>
          </p:cNvSpPr>
          <p:nvPr>
            <p:ph type="title"/>
          </p:nvPr>
        </p:nvSpPr>
        <p:spPr/>
        <p:txBody>
          <a:bodyPr/>
          <a:lstStyle/>
          <a:p>
            <a:r>
              <a:rPr lang="en-US" dirty="0"/>
              <a:t>Chlamydia Screening Focused Study		</a:t>
            </a:r>
          </a:p>
        </p:txBody>
      </p:sp>
      <p:sp>
        <p:nvSpPr>
          <p:cNvPr id="3" name="Content Placeholder 2">
            <a:extLst>
              <a:ext uri="{FF2B5EF4-FFF2-40B4-BE49-F238E27FC236}">
                <a16:creationId xmlns:a16="http://schemas.microsoft.com/office/drawing/2014/main" id="{C76F6380-3750-09DF-85F9-289BE27BDB04}"/>
              </a:ext>
            </a:extLst>
          </p:cNvPr>
          <p:cNvSpPr>
            <a:spLocks noGrp="1"/>
          </p:cNvSpPr>
          <p:nvPr>
            <p:ph idx="1"/>
          </p:nvPr>
        </p:nvSpPr>
        <p:spPr/>
        <p:txBody>
          <a:bodyPr>
            <a:normAutofit/>
          </a:bodyPr>
          <a:lstStyle/>
          <a:p>
            <a:r>
              <a:rPr lang="en-US" dirty="0">
                <a:solidFill>
                  <a:srgbClr val="000000"/>
                </a:solidFill>
                <a:latin typeface="Titillium Web" panose="020B0604020202020204" pitchFamily="2" charset="0"/>
              </a:rPr>
              <a:t>The primary goal of this focus study is to increase the overall percentage of MinnesotaCare, PMAP, </a:t>
            </a:r>
            <a:r>
              <a:rPr lang="en-US" dirty="0" err="1">
                <a:solidFill>
                  <a:srgbClr val="000000"/>
                </a:solidFill>
                <a:latin typeface="Titillium Web" panose="020B0604020202020204" pitchFamily="2" charset="0"/>
              </a:rPr>
              <a:t>SingleCare</a:t>
            </a:r>
            <a:r>
              <a:rPr lang="en-US" dirty="0">
                <a:solidFill>
                  <a:srgbClr val="000000"/>
                </a:solidFill>
                <a:latin typeface="Titillium Web" panose="020B0604020202020204" pitchFamily="2" charset="0"/>
              </a:rPr>
              <a:t> and Shared Care members ages 16 - 24 who were identified as sexually active and who had at least one test for chlamydia</a:t>
            </a:r>
          </a:p>
          <a:p>
            <a:pPr lvl="1"/>
            <a:r>
              <a:rPr lang="en-US" dirty="0"/>
              <a:t>Wellness Reward Incentive</a:t>
            </a:r>
          </a:p>
          <a:p>
            <a:pPr lvl="1"/>
            <a:r>
              <a:rPr lang="en-US" dirty="0"/>
              <a:t>Outreach to members and Education</a:t>
            </a:r>
            <a:endParaRPr lang="en-US" dirty="0">
              <a:solidFill>
                <a:srgbClr val="000000"/>
              </a:solidFill>
              <a:latin typeface="Titillium Web" panose="020B0604020202020204" pitchFamily="2" charset="0"/>
            </a:endParaRPr>
          </a:p>
          <a:p>
            <a:endParaRPr lang="en-US" dirty="0">
              <a:solidFill>
                <a:srgbClr val="000000"/>
              </a:solidFill>
              <a:latin typeface="Titillium Web" panose="020B0604020202020204" pitchFamily="2" charset="0"/>
            </a:endParaRPr>
          </a:p>
        </p:txBody>
      </p:sp>
    </p:spTree>
    <p:extLst>
      <p:ext uri="{BB962C8B-B14F-4D97-AF65-F5344CB8AC3E}">
        <p14:creationId xmlns:p14="http://schemas.microsoft.com/office/powerpoint/2010/main" val="422082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A2E4-A435-47BD-A2C8-66FDDE0128E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2A42301-EB01-B516-C394-0400770B7608}"/>
              </a:ext>
            </a:extLst>
          </p:cNvPr>
          <p:cNvSpPr>
            <a:spLocks noGrp="1"/>
          </p:cNvSpPr>
          <p:nvPr>
            <p:ph idx="1"/>
          </p:nvPr>
        </p:nvSpPr>
        <p:spPr>
          <a:xfrm>
            <a:off x="2705757" y="324708"/>
            <a:ext cx="7352643" cy="795538"/>
          </a:xfrm>
        </p:spPr>
        <p:txBody>
          <a:bodyPr>
            <a:normAutofit fontScale="70000" lnSpcReduction="20000"/>
          </a:bodyPr>
          <a:lstStyle/>
          <a:p>
            <a:r>
              <a:rPr lang="en-US" dirty="0">
                <a:hlinkClick r:id="rId2"/>
              </a:rPr>
              <a:t>Take Charge! Wellness Programs brochure (mnscha.org)</a:t>
            </a:r>
            <a:endParaRPr lang="en-US" dirty="0"/>
          </a:p>
          <a:p>
            <a:r>
              <a:rPr lang="en-US" dirty="0" err="1">
                <a:hlinkClick r:id="rId3"/>
              </a:rPr>
              <a:t>TakeCharge</a:t>
            </a:r>
            <a:r>
              <a:rPr lang="en-US" dirty="0">
                <a:hlinkClick r:id="rId3"/>
              </a:rPr>
              <a:t> for </a:t>
            </a:r>
            <a:r>
              <a:rPr lang="en-US" dirty="0" err="1">
                <a:hlinkClick r:id="rId3"/>
              </a:rPr>
              <a:t>SeniorCare</a:t>
            </a:r>
            <a:r>
              <a:rPr lang="en-US" dirty="0">
                <a:hlinkClick r:id="rId3"/>
              </a:rPr>
              <a:t> Complete and </a:t>
            </a:r>
            <a:r>
              <a:rPr lang="en-US" dirty="0" err="1">
                <a:hlinkClick r:id="rId3"/>
              </a:rPr>
              <a:t>AbilityCare</a:t>
            </a:r>
            <a:r>
              <a:rPr lang="en-US" dirty="0">
                <a:hlinkClick r:id="rId3"/>
              </a:rPr>
              <a:t> (mnscha.org)</a:t>
            </a:r>
            <a:endParaRPr lang="en-US" dirty="0"/>
          </a:p>
        </p:txBody>
      </p:sp>
      <p:pic>
        <p:nvPicPr>
          <p:cNvPr id="5" name="Picture 4">
            <a:extLst>
              <a:ext uri="{FF2B5EF4-FFF2-40B4-BE49-F238E27FC236}">
                <a16:creationId xmlns:a16="http://schemas.microsoft.com/office/drawing/2014/main" id="{2EE6484E-C448-49A9-BB20-2DF734841120}"/>
              </a:ext>
            </a:extLst>
          </p:cNvPr>
          <p:cNvPicPr>
            <a:picLocks noChangeAspect="1"/>
          </p:cNvPicPr>
          <p:nvPr/>
        </p:nvPicPr>
        <p:blipFill>
          <a:blip r:embed="rId4"/>
          <a:stretch>
            <a:fillRect/>
          </a:stretch>
        </p:blipFill>
        <p:spPr>
          <a:xfrm>
            <a:off x="1564285" y="1190625"/>
            <a:ext cx="4248150" cy="4476750"/>
          </a:xfrm>
          <a:prstGeom prst="rect">
            <a:avLst/>
          </a:prstGeom>
        </p:spPr>
      </p:pic>
      <p:pic>
        <p:nvPicPr>
          <p:cNvPr id="4" name="Picture 3">
            <a:extLst>
              <a:ext uri="{FF2B5EF4-FFF2-40B4-BE49-F238E27FC236}">
                <a16:creationId xmlns:a16="http://schemas.microsoft.com/office/drawing/2014/main" id="{95A6C20D-289F-4FCD-B80C-49B14D93F583}"/>
              </a:ext>
            </a:extLst>
          </p:cNvPr>
          <p:cNvPicPr>
            <a:picLocks noChangeAspect="1"/>
          </p:cNvPicPr>
          <p:nvPr/>
        </p:nvPicPr>
        <p:blipFill>
          <a:blip r:embed="rId5"/>
          <a:stretch>
            <a:fillRect/>
          </a:stretch>
        </p:blipFill>
        <p:spPr>
          <a:xfrm>
            <a:off x="6733564" y="1237149"/>
            <a:ext cx="4267200" cy="4448175"/>
          </a:xfrm>
          <a:prstGeom prst="rect">
            <a:avLst/>
          </a:prstGeom>
        </p:spPr>
      </p:pic>
    </p:spTree>
    <p:extLst>
      <p:ext uri="{BB962C8B-B14F-4D97-AF65-F5344CB8AC3E}">
        <p14:creationId xmlns:p14="http://schemas.microsoft.com/office/powerpoint/2010/main" val="164541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ACA8FB7-9FBE-4A4B-8DB8-5B77272D685F}"/>
              </a:ext>
            </a:extLst>
          </p:cNvPr>
          <p:cNvGrpSpPr/>
          <p:nvPr/>
        </p:nvGrpSpPr>
        <p:grpSpPr>
          <a:xfrm>
            <a:off x="0" y="-83889"/>
            <a:ext cx="6391656" cy="6858000"/>
            <a:chOff x="0" y="0"/>
            <a:chExt cx="6391656" cy="6858000"/>
          </a:xfrm>
        </p:grpSpPr>
        <p:pic>
          <p:nvPicPr>
            <p:cNvPr id="7" name="Picture 6" descr="A picture containing text, electronics&#10;&#10;Description automatically generated">
              <a:extLst>
                <a:ext uri="{FF2B5EF4-FFF2-40B4-BE49-F238E27FC236}">
                  <a16:creationId xmlns:a16="http://schemas.microsoft.com/office/drawing/2014/main" id="{1A5EF369-115E-4B23-BADD-CBA9FFAC3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91656" cy="68580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74099826-D06D-4668-8B14-94B48BFC5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05" y="5611091"/>
              <a:ext cx="1384656" cy="701484"/>
            </a:xfrm>
            <a:prstGeom prst="rect">
              <a:avLst/>
            </a:prstGeom>
          </p:spPr>
        </p:pic>
      </p:grpSp>
      <p:sp>
        <p:nvSpPr>
          <p:cNvPr id="10" name="Title 1">
            <a:extLst>
              <a:ext uri="{FF2B5EF4-FFF2-40B4-BE49-F238E27FC236}">
                <a16:creationId xmlns:a16="http://schemas.microsoft.com/office/drawing/2014/main" id="{E952963A-A5B2-4FDC-A820-12D5DDF8BC43}"/>
              </a:ext>
            </a:extLst>
          </p:cNvPr>
          <p:cNvSpPr txBox="1">
            <a:spLocks/>
          </p:cNvSpPr>
          <p:nvPr/>
        </p:nvSpPr>
        <p:spPr>
          <a:xfrm>
            <a:off x="588817" y="685800"/>
            <a:ext cx="3855720" cy="1612900"/>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b="0" i="0" kern="1200" baseline="0">
                <a:solidFill>
                  <a:schemeClr val="bg1"/>
                </a:solidFill>
                <a:latin typeface="+mj-lt"/>
                <a:ea typeface="+mj-ea"/>
                <a:cs typeface="+mj-cs"/>
              </a:defRPr>
            </a:lvl1pPr>
          </a:lstStyle>
          <a:p>
            <a:pPr marL="0" marR="0" lvl="0" indent="0" algn="l" defTabSz="914400" rtl="0" eaLnBrk="1" fontAlgn="auto" latinLnBrk="0" hangingPunct="1">
              <a:lnSpc>
                <a:spcPct val="84000"/>
              </a:lnSpc>
              <a:spcBef>
                <a:spcPct val="0"/>
              </a:spcBef>
              <a:spcAft>
                <a:spcPts val="0"/>
              </a:spcAft>
              <a:buClrTx/>
              <a:buSzTx/>
              <a:buFontTx/>
              <a:buNone/>
              <a:tabLst/>
              <a:defRPr/>
            </a:pPr>
            <a:endParaRPr kumimoji="0" lang="en-US" sz="6000" b="0" i="0" u="none" strike="noStrike" kern="1200" cap="none" spc="0" normalizeH="0" baseline="0" noProof="0" dirty="0">
              <a:ln>
                <a:noFill/>
              </a:ln>
              <a:solidFill>
                <a:sysClr val="window" lastClr="FFFFFF"/>
              </a:solidFill>
              <a:effectLst/>
              <a:uLnTx/>
              <a:uFillTx/>
              <a:latin typeface="Goudy Old Style"/>
              <a:ea typeface="+mj-ea"/>
              <a:cs typeface="+mj-cs"/>
            </a:endParaRPr>
          </a:p>
          <a:p>
            <a:pPr marL="0" marR="0" lvl="0" indent="0" algn="l" defTabSz="914400" rtl="0" eaLnBrk="1" fontAlgn="auto" latinLnBrk="0" hangingPunct="1">
              <a:lnSpc>
                <a:spcPct val="84000"/>
              </a:lnSpc>
              <a:spcBef>
                <a:spcPct val="0"/>
              </a:spcBef>
              <a:spcAft>
                <a:spcPts val="0"/>
              </a:spcAft>
              <a:buClrTx/>
              <a:buSzTx/>
              <a:buFontTx/>
              <a:buNone/>
              <a:tabLst/>
              <a:defRPr/>
            </a:pPr>
            <a:r>
              <a:rPr kumimoji="0" lang="en-US" sz="6000" b="0" i="0" u="none" strike="noStrike" kern="1200" cap="none" spc="0" normalizeH="0" baseline="0" noProof="0" dirty="0">
                <a:ln>
                  <a:noFill/>
                </a:ln>
                <a:solidFill>
                  <a:sysClr val="window" lastClr="FFFFFF"/>
                </a:solidFill>
                <a:effectLst/>
                <a:uLnTx/>
                <a:uFillTx/>
                <a:latin typeface="Goudy Old Style"/>
                <a:ea typeface="+mj-ea"/>
                <a:cs typeface="+mj-cs"/>
              </a:rPr>
              <a:t>Questions?</a:t>
            </a:r>
          </a:p>
        </p:txBody>
      </p:sp>
      <p:pic>
        <p:nvPicPr>
          <p:cNvPr id="3" name="Picture 2" descr="Person holding a hand">
            <a:extLst>
              <a:ext uri="{FF2B5EF4-FFF2-40B4-BE49-F238E27FC236}">
                <a16:creationId xmlns:a16="http://schemas.microsoft.com/office/drawing/2014/main" id="{5050F332-7BBB-495B-8629-8B766B03D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4537" y="-83890"/>
            <a:ext cx="7747463" cy="6858001"/>
          </a:xfrm>
          <a:prstGeom prst="rect">
            <a:avLst/>
          </a:prstGeom>
        </p:spPr>
      </p:pic>
    </p:spTree>
    <p:extLst>
      <p:ext uri="{BB962C8B-B14F-4D97-AF65-F5344CB8AC3E}">
        <p14:creationId xmlns:p14="http://schemas.microsoft.com/office/powerpoint/2010/main" val="284599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848F2C0-DC14-4279-BA74-831135BF059D}"/>
              </a:ext>
            </a:extLst>
          </p:cNvPr>
          <p:cNvSpPr>
            <a:spLocks noGrp="1"/>
          </p:cNvSpPr>
          <p:nvPr>
            <p:ph idx="1"/>
          </p:nvPr>
        </p:nvSpPr>
        <p:spPr/>
        <p:txBody>
          <a:bodyPr>
            <a:normAutofit fontScale="85000" lnSpcReduction="20000"/>
          </a:bodyPr>
          <a:lstStyle/>
          <a:p>
            <a:r>
              <a:rPr lang="en-US" dirty="0">
                <a:hlinkClick r:id="rId2"/>
              </a:rPr>
              <a:t>Wellness Programs – South Country Health Alliance (mnscha.org)</a:t>
            </a:r>
            <a:endParaRPr lang="en-US" dirty="0"/>
          </a:p>
          <a:p>
            <a:pPr lvl="1"/>
            <a:r>
              <a:rPr lang="en-US" dirty="0"/>
              <a:t>Be Active™ Exercise Reward Program</a:t>
            </a:r>
          </a:p>
          <a:p>
            <a:pPr lvl="1"/>
            <a:r>
              <a:rPr lang="en-US" dirty="0"/>
              <a:t>Be Rewarded™ Preventive and Well-Care Rewards</a:t>
            </a:r>
          </a:p>
          <a:p>
            <a:pPr lvl="1"/>
            <a:r>
              <a:rPr lang="en-US" dirty="0"/>
              <a:t>Community Education and Early Childhood Family Education - Class Discounts</a:t>
            </a:r>
          </a:p>
          <a:p>
            <a:pPr lvl="1"/>
            <a:r>
              <a:rPr lang="en-US" dirty="0">
                <a:hlinkClick r:id="rId3"/>
              </a:rPr>
              <a:t>Embracing Life Online – South Country Health Alliance (mnscha.org)</a:t>
            </a:r>
            <a:r>
              <a:rPr lang="en-US" dirty="0"/>
              <a:t> online content for pregnant women</a:t>
            </a:r>
          </a:p>
          <a:p>
            <a:pPr lvl="1"/>
            <a:r>
              <a:rPr lang="en-US" dirty="0"/>
              <a:t>Be Buckled™ Free Car Seat Program</a:t>
            </a:r>
          </a:p>
          <a:p>
            <a:r>
              <a:rPr lang="en-US" dirty="0">
                <a:hlinkClick r:id="rId4"/>
              </a:rPr>
              <a:t>Wellness Checklist 5951.pdf (mnscha.org)</a:t>
            </a:r>
            <a:endParaRPr lang="en-US" dirty="0"/>
          </a:p>
          <a:p>
            <a:r>
              <a:rPr lang="en-US" dirty="0"/>
              <a:t>South Country Health Alliance Member Services </a:t>
            </a:r>
          </a:p>
          <a:p>
            <a:pPr lvl="1"/>
            <a:r>
              <a:rPr lang="en-US" dirty="0"/>
              <a:t>1-866-567-7242  TTY 1-800-627-3529 or 711</a:t>
            </a:r>
          </a:p>
        </p:txBody>
      </p:sp>
      <p:pic>
        <p:nvPicPr>
          <p:cNvPr id="3" name="Picture 2">
            <a:extLst>
              <a:ext uri="{FF2B5EF4-FFF2-40B4-BE49-F238E27FC236}">
                <a16:creationId xmlns:a16="http://schemas.microsoft.com/office/drawing/2014/main" id="{1BB727FE-03CE-4D74-86A6-87EC0380F7A3}"/>
              </a:ext>
            </a:extLst>
          </p:cNvPr>
          <p:cNvPicPr>
            <a:picLocks noChangeAspect="1"/>
          </p:cNvPicPr>
          <p:nvPr/>
        </p:nvPicPr>
        <p:blipFill>
          <a:blip r:embed="rId5"/>
          <a:stretch>
            <a:fillRect/>
          </a:stretch>
        </p:blipFill>
        <p:spPr>
          <a:xfrm>
            <a:off x="1083732" y="415278"/>
            <a:ext cx="4034702" cy="1486991"/>
          </a:xfrm>
          <a:prstGeom prst="rect">
            <a:avLst/>
          </a:prstGeom>
        </p:spPr>
      </p:pic>
    </p:spTree>
    <p:extLst>
      <p:ext uri="{BB962C8B-B14F-4D97-AF65-F5344CB8AC3E}">
        <p14:creationId xmlns:p14="http://schemas.microsoft.com/office/powerpoint/2010/main" val="266696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65CEF0A-6700-43D4-974F-C8EBAE1EAB85}"/>
              </a:ext>
            </a:extLst>
          </p:cNvPr>
          <p:cNvSpPr>
            <a:spLocks noGrp="1"/>
          </p:cNvSpPr>
          <p:nvPr>
            <p:ph type="title"/>
          </p:nvPr>
        </p:nvSpPr>
        <p:spPr/>
        <p:txBody>
          <a:bodyPr/>
          <a:lstStyle/>
          <a:p>
            <a:r>
              <a:rPr lang="en-US" dirty="0"/>
              <a:t>Be Active™ Exercise Reward Program</a:t>
            </a:r>
          </a:p>
        </p:txBody>
      </p:sp>
      <p:sp>
        <p:nvSpPr>
          <p:cNvPr id="10" name="Content Placeholder 2">
            <a:extLst>
              <a:ext uri="{FF2B5EF4-FFF2-40B4-BE49-F238E27FC236}">
                <a16:creationId xmlns:a16="http://schemas.microsoft.com/office/drawing/2014/main" id="{62FAB082-92ED-4639-87A6-55B6339BC90D}"/>
              </a:ext>
            </a:extLst>
          </p:cNvPr>
          <p:cNvSpPr>
            <a:spLocks noGrp="1"/>
          </p:cNvSpPr>
          <p:nvPr>
            <p:ph idx="1"/>
          </p:nvPr>
        </p:nvSpPr>
        <p:spPr/>
        <p:txBody>
          <a:bodyPr>
            <a:normAutofit/>
          </a:bodyPr>
          <a:lstStyle/>
          <a:p>
            <a:r>
              <a:rPr lang="en-US" dirty="0"/>
              <a:t>South Country offers the Be Active™ program that rewards members for exercising. South Country </a:t>
            </a:r>
            <a:r>
              <a:rPr lang="en-US" dirty="0" err="1"/>
              <a:t>AbilityCare</a:t>
            </a:r>
            <a:r>
              <a:rPr lang="en-US" dirty="0"/>
              <a:t>, </a:t>
            </a:r>
            <a:r>
              <a:rPr lang="en-US" dirty="0" err="1"/>
              <a:t>SingleCare</a:t>
            </a:r>
            <a:r>
              <a:rPr lang="en-US" dirty="0"/>
              <a:t>, </a:t>
            </a:r>
            <a:r>
              <a:rPr lang="en-US" dirty="0" err="1"/>
              <a:t>SharedCare</a:t>
            </a:r>
            <a:r>
              <a:rPr lang="en-US" dirty="0"/>
              <a:t>, MSC+, and </a:t>
            </a:r>
            <a:r>
              <a:rPr lang="en-US" dirty="0" err="1"/>
              <a:t>SeniorCare</a:t>
            </a:r>
            <a:r>
              <a:rPr lang="en-US" dirty="0"/>
              <a:t> Complete members will be eligible for up to $20 off the cost of their monthly health club membership fees. </a:t>
            </a:r>
          </a:p>
        </p:txBody>
      </p:sp>
    </p:spTree>
    <p:extLst>
      <p:ext uri="{BB962C8B-B14F-4D97-AF65-F5344CB8AC3E}">
        <p14:creationId xmlns:p14="http://schemas.microsoft.com/office/powerpoint/2010/main" val="383266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8DD9D4C-B6E2-45AC-9E9B-84F1EF611736}"/>
              </a:ext>
            </a:extLst>
          </p:cNvPr>
          <p:cNvSpPr>
            <a:spLocks noGrp="1"/>
          </p:cNvSpPr>
          <p:nvPr>
            <p:ph type="title"/>
          </p:nvPr>
        </p:nvSpPr>
        <p:spPr>
          <a:xfrm>
            <a:off x="1045633" y="656949"/>
            <a:ext cx="10100733" cy="1296140"/>
          </a:xfrm>
        </p:spPr>
        <p:txBody>
          <a:bodyPr>
            <a:normAutofit fontScale="90000"/>
          </a:bodyPr>
          <a:lstStyle/>
          <a:p>
            <a:pPr algn="ctr"/>
            <a:r>
              <a:rPr lang="en-US" dirty="0"/>
              <a:t>Be Rewarded™ Preventive and Well-Care Rewards</a:t>
            </a:r>
            <a:br>
              <a:rPr lang="en-US" dirty="0"/>
            </a:br>
            <a:r>
              <a:rPr lang="en-US" sz="2000" dirty="0">
                <a:hlinkClick r:id="rId2"/>
              </a:rPr>
              <a:t>Wellness Programs – South Country Health Alliance (mnscha.org)</a:t>
            </a:r>
            <a:br>
              <a:rPr lang="en-US" dirty="0"/>
            </a:br>
            <a:endParaRPr lang="en-US" dirty="0"/>
          </a:p>
        </p:txBody>
      </p:sp>
      <p:pic>
        <p:nvPicPr>
          <p:cNvPr id="3" name="Content Placeholder 2">
            <a:extLst>
              <a:ext uri="{FF2B5EF4-FFF2-40B4-BE49-F238E27FC236}">
                <a16:creationId xmlns:a16="http://schemas.microsoft.com/office/drawing/2014/main" id="{D0D1426B-6064-7ABF-8276-B4E7E3B5324A}"/>
              </a:ext>
            </a:extLst>
          </p:cNvPr>
          <p:cNvPicPr>
            <a:picLocks noGrp="1" noChangeAspect="1"/>
          </p:cNvPicPr>
          <p:nvPr>
            <p:ph idx="1"/>
          </p:nvPr>
        </p:nvPicPr>
        <p:blipFill>
          <a:blip r:embed="rId3"/>
          <a:stretch>
            <a:fillRect/>
          </a:stretch>
        </p:blipFill>
        <p:spPr>
          <a:xfrm>
            <a:off x="2725445" y="2019989"/>
            <a:ext cx="7057130" cy="3537431"/>
          </a:xfrm>
        </p:spPr>
      </p:pic>
    </p:spTree>
    <p:extLst>
      <p:ext uri="{BB962C8B-B14F-4D97-AF65-F5344CB8AC3E}">
        <p14:creationId xmlns:p14="http://schemas.microsoft.com/office/powerpoint/2010/main" val="131873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6043-4A7D-2F5E-37DB-25E82A0ED95A}"/>
              </a:ext>
            </a:extLst>
          </p:cNvPr>
          <p:cNvSpPr>
            <a:spLocks noGrp="1"/>
          </p:cNvSpPr>
          <p:nvPr>
            <p:ph type="title"/>
          </p:nvPr>
        </p:nvSpPr>
        <p:spPr/>
        <p:txBody>
          <a:bodyPr>
            <a:normAutofit fontScale="90000"/>
          </a:bodyPr>
          <a:lstStyle/>
          <a:p>
            <a:r>
              <a:rPr lang="en-US" b="0" i="0" dirty="0">
                <a:effectLst/>
                <a:latin typeface="Titillium Web" panose="00000500000000000000" pitchFamily="2" charset="0"/>
              </a:rPr>
              <a:t>Community Education Discounts</a:t>
            </a:r>
            <a:br>
              <a:rPr lang="en-US" b="0" i="0" dirty="0">
                <a:effectLst/>
                <a:latin typeface="Titillium Web" panose="00000500000000000000" pitchFamily="2" charset="0"/>
              </a:rPr>
            </a:br>
            <a:endParaRPr lang="en-US" dirty="0"/>
          </a:p>
        </p:txBody>
      </p:sp>
      <p:sp>
        <p:nvSpPr>
          <p:cNvPr id="3" name="Content Placeholder 2">
            <a:extLst>
              <a:ext uri="{FF2B5EF4-FFF2-40B4-BE49-F238E27FC236}">
                <a16:creationId xmlns:a16="http://schemas.microsoft.com/office/drawing/2014/main" id="{19A946A8-2A59-2778-1918-BF9EDA0D7BAD}"/>
              </a:ext>
            </a:extLst>
          </p:cNvPr>
          <p:cNvSpPr>
            <a:spLocks noGrp="1"/>
          </p:cNvSpPr>
          <p:nvPr>
            <p:ph idx="1"/>
          </p:nvPr>
        </p:nvSpPr>
        <p:spPr/>
        <p:txBody>
          <a:bodyPr/>
          <a:lstStyle/>
          <a:p>
            <a:r>
              <a:rPr lang="en-US" b="0" i="0" dirty="0">
                <a:solidFill>
                  <a:srgbClr val="000000"/>
                </a:solidFill>
                <a:effectLst/>
                <a:latin typeface="Titillium Web" panose="00000500000000000000" pitchFamily="2" charset="0"/>
              </a:rPr>
              <a:t>Community Education offers classes for both children and adults. Brush up on special skills or learn a new hobby. South country will cover up to $15 of the registration fee for most Community Education classes (up to 5 per calendar year). Call your local Community Education office or </a:t>
            </a:r>
            <a:r>
              <a:rPr lang="en-US" b="0" i="0" u="none" strike="noStrike" dirty="0">
                <a:effectLst/>
                <a:latin typeface="Titillium Web" panose="00000500000000000000" pitchFamily="2" charset="0"/>
                <a:hlinkClick r:id="rId2"/>
              </a:rPr>
              <a:t>Member Services</a:t>
            </a:r>
            <a:r>
              <a:rPr lang="en-US" b="0" i="0" dirty="0">
                <a:solidFill>
                  <a:srgbClr val="000000"/>
                </a:solidFill>
                <a:effectLst/>
                <a:latin typeface="Titillium Web" panose="00000500000000000000" pitchFamily="2" charset="0"/>
              </a:rPr>
              <a:t> for more information.</a:t>
            </a:r>
            <a:endParaRPr lang="en-US" dirty="0"/>
          </a:p>
        </p:txBody>
      </p:sp>
    </p:spTree>
    <p:extLst>
      <p:ext uri="{BB962C8B-B14F-4D97-AF65-F5344CB8AC3E}">
        <p14:creationId xmlns:p14="http://schemas.microsoft.com/office/powerpoint/2010/main" val="232107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E982-1659-7696-807C-953957660087}"/>
              </a:ext>
            </a:extLst>
          </p:cNvPr>
          <p:cNvSpPr>
            <a:spLocks noGrp="1"/>
          </p:cNvSpPr>
          <p:nvPr>
            <p:ph type="title"/>
          </p:nvPr>
        </p:nvSpPr>
        <p:spPr/>
        <p:txBody>
          <a:bodyPr>
            <a:normAutofit/>
          </a:bodyPr>
          <a:lstStyle/>
          <a:p>
            <a:r>
              <a:rPr lang="en-US" b="0" i="0" u="none" strike="noStrike" dirty="0">
                <a:effectLst/>
                <a:latin typeface="Titillium Web" panose="00000500000000000000" pitchFamily="2" charset="0"/>
                <a:hlinkClick r:id="rId2"/>
              </a:rPr>
              <a:t>Embracing Life Online</a:t>
            </a:r>
            <a:endParaRPr lang="en-US" dirty="0"/>
          </a:p>
        </p:txBody>
      </p:sp>
      <p:sp>
        <p:nvSpPr>
          <p:cNvPr id="3" name="Content Placeholder 2">
            <a:extLst>
              <a:ext uri="{FF2B5EF4-FFF2-40B4-BE49-F238E27FC236}">
                <a16:creationId xmlns:a16="http://schemas.microsoft.com/office/drawing/2014/main" id="{E9528AD4-099A-5E34-9414-A225DFAF6A22}"/>
              </a:ext>
            </a:extLst>
          </p:cNvPr>
          <p:cNvSpPr>
            <a:spLocks noGrp="1"/>
          </p:cNvSpPr>
          <p:nvPr>
            <p:ph idx="1"/>
          </p:nvPr>
        </p:nvSpPr>
        <p:spPr/>
        <p:txBody>
          <a:bodyPr/>
          <a:lstStyle/>
          <a:p>
            <a:r>
              <a:rPr lang="en-US" b="0" i="0" dirty="0">
                <a:solidFill>
                  <a:srgbClr val="000000"/>
                </a:solidFill>
                <a:effectLst/>
                <a:latin typeface="Titillium Web" panose="00000500000000000000" pitchFamily="2" charset="0"/>
              </a:rPr>
              <a:t>Embracing Life is a calendar guide and companion website pages for new and expecting mothers. They have helpful information about prenatal care and care for newborns during their first year of life. The printed guide includes a pregnancy calendar for you to follow from week to week. Call </a:t>
            </a:r>
            <a:r>
              <a:rPr lang="en-US" b="0" i="0" u="none" strike="noStrike" dirty="0">
                <a:effectLst/>
                <a:latin typeface="Titillium Web" panose="00000500000000000000" pitchFamily="2" charset="0"/>
                <a:hlinkClick r:id="rId3"/>
              </a:rPr>
              <a:t>Member Services</a:t>
            </a:r>
            <a:r>
              <a:rPr lang="en-US" b="0" i="0" dirty="0">
                <a:solidFill>
                  <a:srgbClr val="000000"/>
                </a:solidFill>
                <a:effectLst/>
                <a:latin typeface="Titillium Web" panose="00000500000000000000" pitchFamily="2" charset="0"/>
              </a:rPr>
              <a:t> to ask for a copy or download it from the </a:t>
            </a:r>
            <a:r>
              <a:rPr lang="en-US" b="0" i="0" u="none" strike="noStrike" dirty="0">
                <a:effectLst/>
                <a:latin typeface="Titillium Web" panose="00000500000000000000" pitchFamily="2" charset="0"/>
                <a:hlinkClick r:id="rId2"/>
              </a:rPr>
              <a:t>Embracing Life Online</a:t>
            </a:r>
            <a:r>
              <a:rPr lang="en-US" b="0" i="0" dirty="0">
                <a:solidFill>
                  <a:srgbClr val="000000"/>
                </a:solidFill>
                <a:effectLst/>
                <a:latin typeface="Titillium Web" panose="00000500000000000000" pitchFamily="2" charset="0"/>
              </a:rPr>
              <a:t> pages.</a:t>
            </a:r>
            <a:endParaRPr lang="en-US" dirty="0"/>
          </a:p>
        </p:txBody>
      </p:sp>
    </p:spTree>
    <p:extLst>
      <p:ext uri="{BB962C8B-B14F-4D97-AF65-F5344CB8AC3E}">
        <p14:creationId xmlns:p14="http://schemas.microsoft.com/office/powerpoint/2010/main" val="213111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4A59-148D-75CE-C62E-2EB202F416D6}"/>
              </a:ext>
            </a:extLst>
          </p:cNvPr>
          <p:cNvSpPr>
            <a:spLocks noGrp="1"/>
          </p:cNvSpPr>
          <p:nvPr>
            <p:ph type="title"/>
          </p:nvPr>
        </p:nvSpPr>
        <p:spPr/>
        <p:txBody>
          <a:bodyPr>
            <a:normAutofit/>
          </a:bodyPr>
          <a:lstStyle/>
          <a:p>
            <a:r>
              <a:rPr lang="en-US" b="0" i="0" dirty="0">
                <a:effectLst/>
                <a:latin typeface="Titillium Web" panose="00000500000000000000" pitchFamily="2" charset="0"/>
              </a:rPr>
              <a:t>Be Buckled™ Free Car Seat Program</a:t>
            </a:r>
            <a:endParaRPr lang="en-US" dirty="0"/>
          </a:p>
        </p:txBody>
      </p:sp>
      <p:sp>
        <p:nvSpPr>
          <p:cNvPr id="3" name="Content Placeholder 2">
            <a:extLst>
              <a:ext uri="{FF2B5EF4-FFF2-40B4-BE49-F238E27FC236}">
                <a16:creationId xmlns:a16="http://schemas.microsoft.com/office/drawing/2014/main" id="{36E9A225-CED8-6753-4BBA-8A004FCAAD6E}"/>
              </a:ext>
            </a:extLst>
          </p:cNvPr>
          <p:cNvSpPr>
            <a:spLocks noGrp="1"/>
          </p:cNvSpPr>
          <p:nvPr>
            <p:ph idx="1"/>
          </p:nvPr>
        </p:nvSpPr>
        <p:spPr/>
        <p:txBody>
          <a:bodyPr/>
          <a:lstStyle/>
          <a:p>
            <a:r>
              <a:rPr lang="en-US" b="0" i="0" dirty="0">
                <a:solidFill>
                  <a:srgbClr val="000000"/>
                </a:solidFill>
                <a:effectLst/>
                <a:latin typeface="Titillium Web" panose="00000500000000000000" pitchFamily="2" charset="0"/>
              </a:rPr>
              <a:t>South Country will provide one car seat per child age 7 and younger, per lifetime, along with training on how to safely use the car seat. Call your local county public health office to learn more about this program and to schedule a time to receive your child’s car seat and training.</a:t>
            </a:r>
            <a:endParaRPr lang="en-US" dirty="0"/>
          </a:p>
        </p:txBody>
      </p:sp>
    </p:spTree>
    <p:extLst>
      <p:ext uri="{BB962C8B-B14F-4D97-AF65-F5344CB8AC3E}">
        <p14:creationId xmlns:p14="http://schemas.microsoft.com/office/powerpoint/2010/main" val="389691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A8A98-D57A-1F44-13BD-A1F393BA8AAB}"/>
              </a:ext>
            </a:extLst>
          </p:cNvPr>
          <p:cNvSpPr>
            <a:spLocks noGrp="1"/>
          </p:cNvSpPr>
          <p:nvPr>
            <p:ph type="ctrTitle"/>
          </p:nvPr>
        </p:nvSpPr>
        <p:spPr/>
        <p:txBody>
          <a:bodyPr/>
          <a:lstStyle/>
          <a:p>
            <a:r>
              <a:rPr lang="en-US" dirty="0"/>
              <a:t>Population Health and Quality Projects</a:t>
            </a:r>
          </a:p>
        </p:txBody>
      </p:sp>
    </p:spTree>
    <p:extLst>
      <p:ext uri="{BB962C8B-B14F-4D97-AF65-F5344CB8AC3E}">
        <p14:creationId xmlns:p14="http://schemas.microsoft.com/office/powerpoint/2010/main" val="2016615710"/>
      </p:ext>
    </p:extLst>
  </p:cSld>
  <p:clrMapOvr>
    <a:masterClrMapping/>
  </p:clrMapOvr>
</p:sld>
</file>

<file path=ppt/theme/theme1.xml><?xml version="1.0" encoding="utf-8"?>
<a:theme xmlns:a="http://schemas.openxmlformats.org/drawingml/2006/main" name="SCHA_Arc_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A_Arc_Final" id="{520F8225-7BDE-44DE-9431-A1553DF3CEAA}" vid="{DC6DDDF4-B2E3-4007-8849-B78198855D1B}"/>
    </a:ext>
  </a:extLst>
</a:theme>
</file>

<file path=docProps/app.xml><?xml version="1.0" encoding="utf-8"?>
<Properties xmlns="http://schemas.openxmlformats.org/officeDocument/2006/extended-properties" xmlns:vt="http://schemas.openxmlformats.org/officeDocument/2006/docPropsVTypes">
  <Template>SCHA_Arc_Final</Template>
  <TotalTime>471</TotalTime>
  <Words>758</Words>
  <Application>Microsoft Office PowerPoint</Application>
  <PresentationFormat>Widescreen</PresentationFormat>
  <Paragraphs>55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Californian FB</vt:lpstr>
      <vt:lpstr>Franklin Gothic Book</vt:lpstr>
      <vt:lpstr>Gill Sans Nova</vt:lpstr>
      <vt:lpstr>Goudy Old Style</vt:lpstr>
      <vt:lpstr>Titillium Web</vt:lpstr>
      <vt:lpstr>SCHA_Arc_Final</vt:lpstr>
      <vt:lpstr>Wellness Programs  &amp; Quality Projects</vt:lpstr>
      <vt:lpstr>   </vt:lpstr>
      <vt:lpstr>PowerPoint Presentation</vt:lpstr>
      <vt:lpstr>Be Active™ Exercise Reward Program</vt:lpstr>
      <vt:lpstr>Be Rewarded™ Preventive and Well-Care Rewards Wellness Programs – South Country Health Alliance (mnscha.org) </vt:lpstr>
      <vt:lpstr>Community Education Discounts </vt:lpstr>
      <vt:lpstr>Embracing Life Online</vt:lpstr>
      <vt:lpstr>Be Buckled™ Free Car Seat Program</vt:lpstr>
      <vt:lpstr>Population Health and Quality Projects</vt:lpstr>
      <vt:lpstr>Population Health Management</vt:lpstr>
      <vt:lpstr>Population Health - Focus 1 &amp; 2</vt:lpstr>
      <vt:lpstr>Population Health – Focus 3 &amp; 4</vt:lpstr>
      <vt:lpstr>Diabetes Performance Improvement Project</vt:lpstr>
      <vt:lpstr>Diabetes Care Certificate  (Diabetes Dx Type 1 or Type 2 Diabetes)</vt:lpstr>
      <vt:lpstr>Hy-Vee Collaborative Virtual Store Tour – South Country Health Alliance (mnscha.org)</vt:lpstr>
      <vt:lpstr>Healthy Start for Mothers and Children Performance Improvement Project</vt:lpstr>
      <vt:lpstr>Colorectal and Breast Cancer - Chronic Care Improvement Project</vt:lpstr>
      <vt:lpstr>Cervical Cancer Screening – Focused Study</vt:lpstr>
      <vt:lpstr>Chlamydia Screening Focused Study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McGregor</dc:creator>
  <cp:lastModifiedBy>Justin Smith</cp:lastModifiedBy>
  <cp:revision>30</cp:revision>
  <dcterms:created xsi:type="dcterms:W3CDTF">2021-04-08T13:03:43Z</dcterms:created>
  <dcterms:modified xsi:type="dcterms:W3CDTF">2022-10-18T13:40:09Z</dcterms:modified>
</cp:coreProperties>
</file>